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 ContentType="application/vnd.ms-powerpoint"/>
  <Default Extension="vml" ContentType="application/vnd.openxmlformats-officedocument.vmlDrawing"/>
  <Override PartName="/ppt/slides/slide60.xml" ContentType="application/vnd.openxmlformats-officedocument.presentationml.slide+xml"/>
  <Override PartName="/ppt/presentation.xml" ContentType="application/vnd.openxmlformats-officedocument.presentationml.presentation.main+xml"/>
  <Override PartName="/ppt/slides/slide2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59.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s/slide5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55.xml" ContentType="application/vnd.openxmlformats-officedocument.presentationml.slide+xml"/>
  <Override PartName="/ppt/slides/slide10.xml" ContentType="application/vnd.openxmlformats-officedocument.presentationml.slide+xml"/>
  <Override PartName="/ppt/slides/slide5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slides/slide54.xml" ContentType="application/vnd.openxmlformats-officedocument.presentationml.slide+xml"/>
  <Override PartName="/ppt/slides/slide42.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47.xml" ContentType="application/vnd.openxmlformats-officedocument.presentationml.slide+xml"/>
  <Override PartName="/ppt/slides/slide41.xml" ContentType="application/vnd.openxmlformats-officedocument.presentationml.slide+xml"/>
  <Override PartName="/ppt/slides/slide45.xml" ContentType="application/vnd.openxmlformats-officedocument.presentationml.slide+xml"/>
  <Override PartName="/ppt/slides/slide43.xml" ContentType="application/vnd.openxmlformats-officedocument.presentationml.slide+xml"/>
  <Override PartName="/ppt/slides/slide46.xml" ContentType="application/vnd.openxmlformats-officedocument.presentationml.slide+xml"/>
  <Override PartName="/ppt/slides/slide44.xml" ContentType="application/vnd.openxmlformats-officedocument.presentationml.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2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slideMasters/slideMaster3.xml" ContentType="application/vnd.openxmlformats-officedocument.presentationml.slideMaster+xml"/>
  <Override PartName="/ppt/notesSlides/notesSlide39.xml" ContentType="application/vnd.openxmlformats-officedocument.presentationml.notesSlide+xml"/>
  <Override PartName="/ppt/slideMasters/slideMaster2.xml" ContentType="application/vnd.openxmlformats-officedocument.presentationml.slideMaster+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slideMasters/slideMaster4.xml" ContentType="application/vnd.openxmlformats-officedocument.presentationml.slideMaster+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33.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notesSlides/notesSlide8.xml" ContentType="application/vnd.openxmlformats-officedocument.presentationml.notesSlide+xml"/>
  <Override PartName="/ppt/slideLayouts/slideLayout63.xml" ContentType="application/vnd.openxmlformats-officedocument.presentationml.slideLayout+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70.xml" ContentType="application/vnd.openxmlformats-officedocument.presentationml.slideLayout+xml"/>
  <Override PartName="/ppt/slideLayouts/slideLayout69.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83.xml" ContentType="application/vnd.openxmlformats-officedocument.presentationml.slideLayout+xml"/>
  <Override PartName="/ppt/slideLayouts/slideLayout82.xml" ContentType="application/vnd.openxmlformats-officedocument.presentationml.slideLayout+xml"/>
  <Override PartName="/ppt/slideLayouts/slideLayout81.xml" ContentType="application/vnd.openxmlformats-officedocument.presentationml.slideLayout+xml"/>
  <Override PartName="/ppt/slideLayouts/slideLayout80.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theme/theme6.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4.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ppt/tags/tag5.xml" ContentType="application/vnd.openxmlformats-officedocument.presentationml.tags+xml"/>
  <Override PartName="/ppt/tags/tag3.xml" ContentType="application/vnd.openxmlformats-officedocument.presentationml.tags+xml"/>
  <Override PartName="/ppt/tags/tag1.xml" ContentType="application/vnd.openxmlformats-officedocument.presentationml.tags+xml"/>
  <Override PartName="/ppt/tags/tag14.xml" ContentType="application/vnd.openxmlformats-officedocument.presentationml.tags+xml"/>
  <Override PartName="/ppt/tags/tag7.xml" ContentType="application/vnd.openxmlformats-officedocument.presentationml.tags+xml"/>
  <Override PartName="/ppt/tags/tag36.xml" ContentType="application/vnd.openxmlformats-officedocument.presentationml.tags+xml"/>
  <Override PartName="/ppt/tags/tag35.xml" ContentType="application/vnd.openxmlformats-officedocument.presentationml.tags+xml"/>
  <Override PartName="/ppt/tags/tag34.xml" ContentType="application/vnd.openxmlformats-officedocument.presentationml.tags+xml"/>
  <Override PartName="/ppt/tags/tag33.xml" ContentType="application/vnd.openxmlformats-officedocument.presentationml.tags+xml"/>
  <Override PartName="/ppt/tags/tag32.xml" ContentType="application/vnd.openxmlformats-officedocument.presentationml.tags+xml"/>
  <Override PartName="/ppt/tags/tag31.xml" ContentType="application/vnd.openxmlformats-officedocument.presentationml.tags+xml"/>
  <Override PartName="/ppt/tags/tag30.xml" ContentType="application/vnd.openxmlformats-officedocument.presentationml.tags+xml"/>
  <Override PartName="/ppt/tags/tag29.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7.xml" ContentType="application/vnd.openxmlformats-officedocument.presentationml.tags+xml"/>
  <Override PartName="/ppt/tags/tag46.xml" ContentType="application/vnd.openxmlformats-officedocument.presentationml.tags+xml"/>
  <Override PartName="/ppt/tags/tag45.xml" ContentType="application/vnd.openxmlformats-officedocument.presentationml.tags+xml"/>
  <Override PartName="/ppt/tags/tag44.xml" ContentType="application/vnd.openxmlformats-officedocument.presentationml.tags+xml"/>
  <Override PartName="/ppt/tags/tag43.xml" ContentType="application/vnd.openxmlformats-officedocument.presentationml.tags+xml"/>
  <Override PartName="/ppt/tags/tag42.xml" ContentType="application/vnd.openxmlformats-officedocument.presentationml.tags+xml"/>
  <Override PartName="/ppt/tags/tag41.xml" ContentType="application/vnd.openxmlformats-officedocument.presentationml.tags+xml"/>
  <Override PartName="/ppt/tags/tag40.xml" ContentType="application/vnd.openxmlformats-officedocument.presentationml.tags+xml"/>
  <Override PartName="/ppt/tags/tag28.xml" ContentType="application/vnd.openxmlformats-officedocument.presentationml.tags+xml"/>
  <Override PartName="/ppt/tags/tag27.xml" ContentType="application/vnd.openxmlformats-officedocument.presentationml.tags+xml"/>
  <Override PartName="/ppt/tags/tag26.xml" ContentType="application/vnd.openxmlformats-officedocument.presentationml.tags+xml"/>
  <Override PartName="/ppt/tags/tag15.xml" ContentType="application/vnd.openxmlformats-officedocument.presentationml.tags+xml"/>
  <Override PartName="/docProps/app.xml" ContentType="application/vnd.openxmlformats-officedocument.extended-properties+xml"/>
  <Override PartName="/ppt/tags/tag13.xml" ContentType="application/vnd.openxmlformats-officedocument.presentationml.tags+xml"/>
  <Override PartName="/ppt/tags/tag12.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5.xml" ContentType="application/vnd.openxmlformats-officedocument.presentationml.tags+xml"/>
  <Override PartName="/ppt/tags/tag24.xml" ContentType="application/vnd.openxmlformats-officedocument.presentationml.tags+xml"/>
  <Override PartName="/ppt/tags/tag23.xml" ContentType="application/vnd.openxmlformats-officedocument.presentationml.tags+xml"/>
  <Override PartName="/ppt/tags/tag22.xml" ContentType="application/vnd.openxmlformats-officedocument.presentationml.tags+xml"/>
  <Override PartName="/ppt/tags/tag21.xml" ContentType="application/vnd.openxmlformats-officedocument.presentationml.tags+xml"/>
  <Override PartName="/ppt/tags/tag20.xml" ContentType="application/vnd.openxmlformats-officedocument.presentationml.tags+xml"/>
  <Override PartName="/ppt/tags/tag19.xml" ContentType="application/vnd.openxmlformats-officedocument.presentationml.tags+xml"/>
  <Override PartName="/ppt/tags/tag6.xml" ContentType="application/vnd.openxmlformats-officedocument.presentationml.tag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776" r:id="rId2"/>
    <p:sldMasterId id="2147483752" r:id="rId3"/>
    <p:sldMasterId id="2147483723" r:id="rId4"/>
  </p:sldMasterIdLst>
  <p:notesMasterIdLst>
    <p:notesMasterId r:id="rId65"/>
  </p:notesMasterIdLst>
  <p:handoutMasterIdLst>
    <p:handoutMasterId r:id="rId66"/>
  </p:handoutMasterIdLst>
  <p:sldIdLst>
    <p:sldId id="383" r:id="rId5"/>
    <p:sldId id="604" r:id="rId6"/>
    <p:sldId id="605" r:id="rId7"/>
    <p:sldId id="609" r:id="rId8"/>
    <p:sldId id="603" r:id="rId9"/>
    <p:sldId id="546" r:id="rId10"/>
    <p:sldId id="547" r:id="rId11"/>
    <p:sldId id="548" r:id="rId12"/>
    <p:sldId id="549" r:id="rId13"/>
    <p:sldId id="550" r:id="rId14"/>
    <p:sldId id="552" r:id="rId15"/>
    <p:sldId id="553" r:id="rId16"/>
    <p:sldId id="554" r:id="rId17"/>
    <p:sldId id="555" r:id="rId18"/>
    <p:sldId id="556" r:id="rId19"/>
    <p:sldId id="557" r:id="rId20"/>
    <p:sldId id="558" r:id="rId21"/>
    <p:sldId id="559" r:id="rId22"/>
    <p:sldId id="560" r:id="rId23"/>
    <p:sldId id="561" r:id="rId24"/>
    <p:sldId id="563" r:id="rId25"/>
    <p:sldId id="564" r:id="rId26"/>
    <p:sldId id="565" r:id="rId27"/>
    <p:sldId id="566" r:id="rId28"/>
    <p:sldId id="568" r:id="rId29"/>
    <p:sldId id="569" r:id="rId30"/>
    <p:sldId id="570" r:id="rId31"/>
    <p:sldId id="571" r:id="rId32"/>
    <p:sldId id="572" r:id="rId33"/>
    <p:sldId id="573" r:id="rId34"/>
    <p:sldId id="574" r:id="rId35"/>
    <p:sldId id="575" r:id="rId36"/>
    <p:sldId id="576" r:id="rId37"/>
    <p:sldId id="577" r:id="rId38"/>
    <p:sldId id="578" r:id="rId39"/>
    <p:sldId id="579" r:id="rId40"/>
    <p:sldId id="580" r:id="rId41"/>
    <p:sldId id="610" r:id="rId42"/>
    <p:sldId id="582" r:id="rId43"/>
    <p:sldId id="611" r:id="rId44"/>
    <p:sldId id="583" r:id="rId45"/>
    <p:sldId id="584" r:id="rId46"/>
    <p:sldId id="585" r:id="rId47"/>
    <p:sldId id="612" r:id="rId48"/>
    <p:sldId id="586" r:id="rId49"/>
    <p:sldId id="587" r:id="rId50"/>
    <p:sldId id="588" r:id="rId51"/>
    <p:sldId id="589" r:id="rId52"/>
    <p:sldId id="590" r:id="rId53"/>
    <p:sldId id="591" r:id="rId54"/>
    <p:sldId id="593" r:id="rId55"/>
    <p:sldId id="608" r:id="rId56"/>
    <p:sldId id="594" r:id="rId57"/>
    <p:sldId id="595" r:id="rId58"/>
    <p:sldId id="601" r:id="rId59"/>
    <p:sldId id="599" r:id="rId60"/>
    <p:sldId id="600" r:id="rId61"/>
    <p:sldId id="613" r:id="rId62"/>
    <p:sldId id="602" r:id="rId63"/>
    <p:sldId id="519" r:id="rId64"/>
  </p:sldIdLst>
  <p:sldSz cx="9144000" cy="6858000" type="screen4x3"/>
  <p:notesSz cx="6858000" cy="91440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 initials="K"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765" autoAdjust="0"/>
    <p:restoredTop sz="94434" autoAdjust="0"/>
  </p:normalViewPr>
  <p:slideViewPr>
    <p:cSldViewPr>
      <p:cViewPr varScale="1">
        <p:scale>
          <a:sx n="74" d="100"/>
          <a:sy n="74" d="100"/>
        </p:scale>
        <p:origin x="1626" y="72"/>
      </p:cViewPr>
      <p:guideLst>
        <p:guide orient="horz" pos="2160"/>
        <p:guide pos="2880"/>
      </p:guideLst>
    </p:cSldViewPr>
  </p:slideViewPr>
  <p:notesTextViewPr>
    <p:cViewPr>
      <p:scale>
        <a:sx n="100" d="100"/>
        <a:sy n="100" d="100"/>
      </p:scale>
      <p:origin x="0" y="0"/>
    </p:cViewPr>
  </p:notesTextViewPr>
  <p:notesViewPr>
    <p:cSldViewPr>
      <p:cViewPr>
        <p:scale>
          <a:sx n="50" d="100"/>
          <a:sy n="50" d="100"/>
        </p:scale>
        <p:origin x="2970" y="25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22.wmf"/><Relationship Id="rId18" Type="http://schemas.openxmlformats.org/officeDocument/2006/relationships/image" Target="../media/image27.wmf"/><Relationship Id="rId3" Type="http://schemas.openxmlformats.org/officeDocument/2006/relationships/image" Target="../media/image12.wmf"/><Relationship Id="rId7" Type="http://schemas.openxmlformats.org/officeDocument/2006/relationships/image" Target="../media/image16.wmf"/><Relationship Id="rId12" Type="http://schemas.openxmlformats.org/officeDocument/2006/relationships/image" Target="../media/image21.wmf"/><Relationship Id="rId17" Type="http://schemas.openxmlformats.org/officeDocument/2006/relationships/image" Target="../media/image26.wmf"/><Relationship Id="rId2" Type="http://schemas.openxmlformats.org/officeDocument/2006/relationships/image" Target="../media/image11.wmf"/><Relationship Id="rId16" Type="http://schemas.openxmlformats.org/officeDocument/2006/relationships/image" Target="../media/image25.wmf"/><Relationship Id="rId20" Type="http://schemas.openxmlformats.org/officeDocument/2006/relationships/image" Target="../media/image29.wmf"/><Relationship Id="rId1" Type="http://schemas.openxmlformats.org/officeDocument/2006/relationships/image" Target="../media/image10.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5" Type="http://schemas.openxmlformats.org/officeDocument/2006/relationships/image" Target="../media/image24.wmf"/><Relationship Id="rId10" Type="http://schemas.openxmlformats.org/officeDocument/2006/relationships/image" Target="../media/image19.wmf"/><Relationship Id="rId19" Type="http://schemas.openxmlformats.org/officeDocument/2006/relationships/image" Target="../media/image28.wmf"/><Relationship Id="rId4" Type="http://schemas.openxmlformats.org/officeDocument/2006/relationships/image" Target="../media/image13.wmf"/><Relationship Id="rId9" Type="http://schemas.openxmlformats.org/officeDocument/2006/relationships/image" Target="../media/image18.wmf"/><Relationship Id="rId14"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CF4F02-EC78-4376-B77C-CAC3CE2AE806}" type="datetimeFigureOut">
              <a:rPr lang="en-IN" smtClean="0"/>
              <a:pPr/>
              <a:t>06-02-2015</a:t>
            </a:fld>
            <a:endParaRPr lang="en-IN"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E84FA4-34FA-4581-ABDE-91F738F44CA7}" type="slidenum">
              <a:rPr lang="en-IN" smtClean="0"/>
              <a:pPr/>
              <a:t>‹#›</a:t>
            </a:fld>
            <a:endParaRPr lang="en-IN" dirty="0"/>
          </a:p>
        </p:txBody>
      </p:sp>
    </p:spTree>
    <p:extLst>
      <p:ext uri="{BB962C8B-B14F-4D97-AF65-F5344CB8AC3E}">
        <p14:creationId xmlns:p14="http://schemas.microsoft.com/office/powerpoint/2010/main" val="3561623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488F3A-A913-49DA-B2A6-FD3B5BCFD4EE}" type="datetimeFigureOut">
              <a:rPr lang="en-IN" smtClean="0"/>
              <a:pPr/>
              <a:t>06-02-2015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671B1E-9BAC-49A4-AF7A-09E29D52226B}" type="slidenum">
              <a:rPr lang="en-IN" smtClean="0"/>
              <a:pPr/>
              <a:t>‹#›</a:t>
            </a:fld>
            <a:endParaRPr lang="en-IN" dirty="0"/>
          </a:p>
        </p:txBody>
      </p:sp>
    </p:spTree>
    <p:extLst>
      <p:ext uri="{BB962C8B-B14F-4D97-AF65-F5344CB8AC3E}">
        <p14:creationId xmlns:p14="http://schemas.microsoft.com/office/powerpoint/2010/main" val="541766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3</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1792044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4</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1742751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6</a:t>
            </a:fld>
            <a:endParaRPr lang="en-IN" dirty="0"/>
          </a:p>
        </p:txBody>
      </p:sp>
    </p:spTree>
    <p:extLst>
      <p:ext uri="{BB962C8B-B14F-4D97-AF65-F5344CB8AC3E}">
        <p14:creationId xmlns:p14="http://schemas.microsoft.com/office/powerpoint/2010/main" val="2352928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7</a:t>
            </a:fld>
            <a:endParaRPr lang="en-IN" dirty="0"/>
          </a:p>
        </p:txBody>
      </p:sp>
    </p:spTree>
    <p:extLst>
      <p:ext uri="{BB962C8B-B14F-4D97-AF65-F5344CB8AC3E}">
        <p14:creationId xmlns:p14="http://schemas.microsoft.com/office/powerpoint/2010/main" val="90408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10</a:t>
            </a:fld>
            <a:endParaRPr lang="en-IN" dirty="0"/>
          </a:p>
        </p:txBody>
      </p:sp>
    </p:spTree>
    <p:extLst>
      <p:ext uri="{BB962C8B-B14F-4D97-AF65-F5344CB8AC3E}">
        <p14:creationId xmlns:p14="http://schemas.microsoft.com/office/powerpoint/2010/main" val="2813298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11</a:t>
            </a:fld>
            <a:endParaRPr lang="en-IN" dirty="0"/>
          </a:p>
        </p:txBody>
      </p:sp>
    </p:spTree>
    <p:extLst>
      <p:ext uri="{BB962C8B-B14F-4D97-AF65-F5344CB8AC3E}">
        <p14:creationId xmlns:p14="http://schemas.microsoft.com/office/powerpoint/2010/main" val="460228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12</a:t>
            </a:fld>
            <a:endParaRPr lang="en-IN" dirty="0"/>
          </a:p>
        </p:txBody>
      </p:sp>
    </p:spTree>
    <p:extLst>
      <p:ext uri="{BB962C8B-B14F-4D97-AF65-F5344CB8AC3E}">
        <p14:creationId xmlns:p14="http://schemas.microsoft.com/office/powerpoint/2010/main" val="158764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13</a:t>
            </a:fld>
            <a:endParaRPr lang="en-IN" dirty="0"/>
          </a:p>
        </p:txBody>
      </p:sp>
    </p:spTree>
    <p:extLst>
      <p:ext uri="{BB962C8B-B14F-4D97-AF65-F5344CB8AC3E}">
        <p14:creationId xmlns:p14="http://schemas.microsoft.com/office/powerpoint/2010/main" val="3338105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14</a:t>
            </a:fld>
            <a:endParaRPr lang="en-IN" dirty="0"/>
          </a:p>
        </p:txBody>
      </p:sp>
    </p:spTree>
    <p:extLst>
      <p:ext uri="{BB962C8B-B14F-4D97-AF65-F5344CB8AC3E}">
        <p14:creationId xmlns:p14="http://schemas.microsoft.com/office/powerpoint/2010/main" val="1520796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15</a:t>
            </a:fld>
            <a:endParaRPr lang="en-IN" dirty="0"/>
          </a:p>
        </p:txBody>
      </p:sp>
    </p:spTree>
    <p:extLst>
      <p:ext uri="{BB962C8B-B14F-4D97-AF65-F5344CB8AC3E}">
        <p14:creationId xmlns:p14="http://schemas.microsoft.com/office/powerpoint/2010/main" val="102115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16</a:t>
            </a:fld>
            <a:endParaRPr lang="en-IN" dirty="0"/>
          </a:p>
        </p:txBody>
      </p:sp>
    </p:spTree>
    <p:extLst>
      <p:ext uri="{BB962C8B-B14F-4D97-AF65-F5344CB8AC3E}">
        <p14:creationId xmlns:p14="http://schemas.microsoft.com/office/powerpoint/2010/main" val="3555013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The current Examination Guidelines defines a person skilled in the art as follows.</a:t>
            </a:r>
            <a:br>
              <a:rPr lang="en-US" dirty="0" smtClean="0"/>
            </a:br>
            <a:r>
              <a:rPr lang="en-US" dirty="0" smtClean="0"/>
              <a:t>In determining non-obviousness of the invention, the Examination Guidelines, Part II, Section 2.2(2) prescribes that a person skilled in the art is a hypothetical person who has a common general knowledge in the art at the time of filing the application and ability to use ordinary technical means for research and development, can exercise ordinary creative ability in selecting materials and changing designs, is capable of comprehending all technical matters in the state of the art at the time of filing the application, and is capable of comprehending all technical matters in the field of technology relevant to the problem to be solved by the invention.</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Thus, Examiner is not considered to be a person of ordinary skill in the art, but Examiner is supposed to carry out the examination taking the knowledge of such hypothetical person into consideration.</a:t>
            </a:r>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17</a:t>
            </a:fld>
            <a:endParaRPr lang="en-IN" dirty="0"/>
          </a:p>
        </p:txBody>
      </p:sp>
    </p:spTree>
    <p:extLst>
      <p:ext uri="{BB962C8B-B14F-4D97-AF65-F5344CB8AC3E}">
        <p14:creationId xmlns:p14="http://schemas.microsoft.com/office/powerpoint/2010/main" val="147200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18</a:t>
            </a:fld>
            <a:endParaRPr lang="en-IN" dirty="0"/>
          </a:p>
        </p:txBody>
      </p:sp>
    </p:spTree>
    <p:extLst>
      <p:ext uri="{BB962C8B-B14F-4D97-AF65-F5344CB8AC3E}">
        <p14:creationId xmlns:p14="http://schemas.microsoft.com/office/powerpoint/2010/main" val="1017492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19</a:t>
            </a:fld>
            <a:endParaRPr lang="en-IN" dirty="0"/>
          </a:p>
        </p:txBody>
      </p:sp>
    </p:spTree>
    <p:extLst>
      <p:ext uri="{BB962C8B-B14F-4D97-AF65-F5344CB8AC3E}">
        <p14:creationId xmlns:p14="http://schemas.microsoft.com/office/powerpoint/2010/main" val="2527520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20</a:t>
            </a:fld>
            <a:endParaRPr lang="en-IN" dirty="0"/>
          </a:p>
        </p:txBody>
      </p:sp>
    </p:spTree>
    <p:extLst>
      <p:ext uri="{BB962C8B-B14F-4D97-AF65-F5344CB8AC3E}">
        <p14:creationId xmlns:p14="http://schemas.microsoft.com/office/powerpoint/2010/main" val="2945545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21</a:t>
            </a:fld>
            <a:endParaRPr lang="en-IN" dirty="0"/>
          </a:p>
        </p:txBody>
      </p:sp>
    </p:spTree>
    <p:extLst>
      <p:ext uri="{BB962C8B-B14F-4D97-AF65-F5344CB8AC3E}">
        <p14:creationId xmlns:p14="http://schemas.microsoft.com/office/powerpoint/2010/main" val="1458474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22</a:t>
            </a:fld>
            <a:endParaRPr lang="en-IN" dirty="0"/>
          </a:p>
        </p:txBody>
      </p:sp>
    </p:spTree>
    <p:extLst>
      <p:ext uri="{BB962C8B-B14F-4D97-AF65-F5344CB8AC3E}">
        <p14:creationId xmlns:p14="http://schemas.microsoft.com/office/powerpoint/2010/main" val="2553458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23</a:t>
            </a:fld>
            <a:endParaRPr lang="en-IN" dirty="0"/>
          </a:p>
        </p:txBody>
      </p:sp>
    </p:spTree>
    <p:extLst>
      <p:ext uri="{BB962C8B-B14F-4D97-AF65-F5344CB8AC3E}">
        <p14:creationId xmlns:p14="http://schemas.microsoft.com/office/powerpoint/2010/main" val="4120254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just">
              <a:buNone/>
            </a:pPr>
            <a:r>
              <a:rPr lang="en-US" sz="1200" b="1" i="0" u="sng" dirty="0" smtClean="0">
                <a:solidFill>
                  <a:srgbClr val="000000"/>
                </a:solidFill>
              </a:rPr>
              <a:t>Discovery vs. invention</a:t>
            </a:r>
          </a:p>
          <a:p>
            <a:pPr lvl="0" algn="just">
              <a:buNone/>
            </a:pPr>
            <a:endParaRPr lang="en-US" sz="1200" i="0" dirty="0" smtClean="0">
              <a:solidFill>
                <a:srgbClr val="000000"/>
              </a:solidFill>
            </a:endParaRPr>
          </a:p>
          <a:p>
            <a:pPr lvl="0" algn="just"/>
            <a:r>
              <a:rPr lang="en-US" sz="1200" b="0" i="0" dirty="0" smtClean="0">
                <a:solidFill>
                  <a:srgbClr val="000000"/>
                </a:solidFill>
              </a:rPr>
              <a:t>A discovery adds to the amount of human knowledge by disclosing something already existent, which has not been seen before, whereas an invention adds to the human knowledge by creating a new product or processes involving a technical advancement as compared to the existing knowledge.</a:t>
            </a:r>
          </a:p>
          <a:p>
            <a:pPr lvl="0" algn="just"/>
            <a:endParaRPr lang="en-US" sz="1200" i="0" dirty="0" smtClean="0">
              <a:solidFill>
                <a:srgbClr val="000000"/>
              </a:solidFill>
            </a:endParaRPr>
          </a:p>
          <a:p>
            <a:pPr lvl="0" algn="just"/>
            <a:r>
              <a:rPr lang="en-US" sz="1200" b="0" i="0" dirty="0" smtClean="0"/>
              <a:t>A claim for discovery of scientific principle is not considered patentable, but such a principle when used with process of manufacture resulting into a substance or an article may be patentable.</a:t>
            </a:r>
          </a:p>
          <a:p>
            <a:pPr lvl="0" algn="just">
              <a:buNone/>
            </a:pPr>
            <a:r>
              <a:rPr lang="en-US" sz="1200" dirty="0" smtClean="0"/>
              <a:t/>
            </a:r>
            <a:br>
              <a:rPr lang="en-US" sz="1200" dirty="0" smtClean="0"/>
            </a:br>
            <a:r>
              <a:rPr lang="en-US" sz="1200" b="0" dirty="0" smtClean="0">
                <a:solidFill>
                  <a:srgbClr val="000000"/>
                </a:solidFill>
              </a:rPr>
              <a:t>Ex: finding of a new substance or micro-organism occurring freely in nature is a discovery and not an invention.</a:t>
            </a:r>
            <a:endParaRPr lang="en-US" sz="1200" dirty="0" smtClean="0">
              <a:solidFill>
                <a:srgbClr val="000000"/>
              </a:solidFill>
            </a:endParaRPr>
          </a:p>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24</a:t>
            </a:fld>
            <a:endParaRPr lang="en-IN" dirty="0"/>
          </a:p>
        </p:txBody>
      </p:sp>
    </p:spTree>
    <p:extLst>
      <p:ext uri="{BB962C8B-B14F-4D97-AF65-F5344CB8AC3E}">
        <p14:creationId xmlns:p14="http://schemas.microsoft.com/office/powerpoint/2010/main" val="96312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25</a:t>
            </a:fld>
            <a:endParaRPr lang="en-IN" dirty="0"/>
          </a:p>
        </p:txBody>
      </p:sp>
    </p:spTree>
    <p:extLst>
      <p:ext uri="{BB962C8B-B14F-4D97-AF65-F5344CB8AC3E}">
        <p14:creationId xmlns:p14="http://schemas.microsoft.com/office/powerpoint/2010/main" val="3838409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26</a:t>
            </a:fld>
            <a:endParaRPr lang="en-IN" dirty="0"/>
          </a:p>
        </p:txBody>
      </p:sp>
    </p:spTree>
    <p:extLst>
      <p:ext uri="{BB962C8B-B14F-4D97-AF65-F5344CB8AC3E}">
        <p14:creationId xmlns:p14="http://schemas.microsoft.com/office/powerpoint/2010/main" val="1923470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27</a:t>
            </a:fld>
            <a:endParaRPr lang="en-IN" dirty="0"/>
          </a:p>
        </p:txBody>
      </p:sp>
    </p:spTree>
    <p:extLst>
      <p:ext uri="{BB962C8B-B14F-4D97-AF65-F5344CB8AC3E}">
        <p14:creationId xmlns:p14="http://schemas.microsoft.com/office/powerpoint/2010/main" val="1861787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28</a:t>
            </a:fld>
            <a:endParaRPr lang="en-IN" dirty="0"/>
          </a:p>
        </p:txBody>
      </p:sp>
    </p:spTree>
    <p:extLst>
      <p:ext uri="{BB962C8B-B14F-4D97-AF65-F5344CB8AC3E}">
        <p14:creationId xmlns:p14="http://schemas.microsoft.com/office/powerpoint/2010/main" val="2646922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29</a:t>
            </a:fld>
            <a:endParaRPr lang="en-IN" dirty="0"/>
          </a:p>
        </p:txBody>
      </p:sp>
    </p:spTree>
    <p:extLst>
      <p:ext uri="{BB962C8B-B14F-4D97-AF65-F5344CB8AC3E}">
        <p14:creationId xmlns:p14="http://schemas.microsoft.com/office/powerpoint/2010/main" val="130888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30</a:t>
            </a:fld>
            <a:endParaRPr lang="en-IN" dirty="0"/>
          </a:p>
        </p:txBody>
      </p:sp>
    </p:spTree>
    <p:extLst>
      <p:ext uri="{BB962C8B-B14F-4D97-AF65-F5344CB8AC3E}">
        <p14:creationId xmlns:p14="http://schemas.microsoft.com/office/powerpoint/2010/main" val="3519677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31</a:t>
            </a:fld>
            <a:endParaRPr lang="en-IN" dirty="0"/>
          </a:p>
        </p:txBody>
      </p:sp>
    </p:spTree>
    <p:extLst>
      <p:ext uri="{BB962C8B-B14F-4D97-AF65-F5344CB8AC3E}">
        <p14:creationId xmlns:p14="http://schemas.microsoft.com/office/powerpoint/2010/main" val="3944089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32</a:t>
            </a:fld>
            <a:endParaRPr lang="en-IN" dirty="0"/>
          </a:p>
        </p:txBody>
      </p:sp>
    </p:spTree>
    <p:extLst>
      <p:ext uri="{BB962C8B-B14F-4D97-AF65-F5344CB8AC3E}">
        <p14:creationId xmlns:p14="http://schemas.microsoft.com/office/powerpoint/2010/main" val="2453661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33</a:t>
            </a:fld>
            <a:endParaRPr lang="en-IN" dirty="0"/>
          </a:p>
        </p:txBody>
      </p:sp>
    </p:spTree>
    <p:extLst>
      <p:ext uri="{BB962C8B-B14F-4D97-AF65-F5344CB8AC3E}">
        <p14:creationId xmlns:p14="http://schemas.microsoft.com/office/powerpoint/2010/main" val="3749249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34</a:t>
            </a:fld>
            <a:endParaRPr lang="en-IN" dirty="0"/>
          </a:p>
        </p:txBody>
      </p:sp>
    </p:spTree>
    <p:extLst>
      <p:ext uri="{BB962C8B-B14F-4D97-AF65-F5344CB8AC3E}">
        <p14:creationId xmlns:p14="http://schemas.microsoft.com/office/powerpoint/2010/main" val="1597641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35</a:t>
            </a:fld>
            <a:endParaRPr lang="en-IN" dirty="0"/>
          </a:p>
        </p:txBody>
      </p:sp>
    </p:spTree>
    <p:extLst>
      <p:ext uri="{BB962C8B-B14F-4D97-AF65-F5344CB8AC3E}">
        <p14:creationId xmlns:p14="http://schemas.microsoft.com/office/powerpoint/2010/main" val="2657324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36</a:t>
            </a:fld>
            <a:endParaRPr lang="en-IN" dirty="0"/>
          </a:p>
        </p:txBody>
      </p:sp>
    </p:spTree>
    <p:extLst>
      <p:ext uri="{BB962C8B-B14F-4D97-AF65-F5344CB8AC3E}">
        <p14:creationId xmlns:p14="http://schemas.microsoft.com/office/powerpoint/2010/main" val="3585183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37</a:t>
            </a:fld>
            <a:endParaRPr lang="en-IN" dirty="0"/>
          </a:p>
        </p:txBody>
      </p:sp>
    </p:spTree>
    <p:extLst>
      <p:ext uri="{BB962C8B-B14F-4D97-AF65-F5344CB8AC3E}">
        <p14:creationId xmlns:p14="http://schemas.microsoft.com/office/powerpoint/2010/main" val="4290737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38</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2440850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40</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891382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41</a:t>
            </a:fld>
            <a:endParaRPr lang="en-IN" dirty="0"/>
          </a:p>
        </p:txBody>
      </p:sp>
    </p:spTree>
    <p:extLst>
      <p:ext uri="{BB962C8B-B14F-4D97-AF65-F5344CB8AC3E}">
        <p14:creationId xmlns:p14="http://schemas.microsoft.com/office/powerpoint/2010/main" val="3263295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42</a:t>
            </a:fld>
            <a:endParaRPr lang="en-IN" dirty="0"/>
          </a:p>
        </p:txBody>
      </p:sp>
    </p:spTree>
    <p:extLst>
      <p:ext uri="{BB962C8B-B14F-4D97-AF65-F5344CB8AC3E}">
        <p14:creationId xmlns:p14="http://schemas.microsoft.com/office/powerpoint/2010/main" val="3307483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43</a:t>
            </a:fld>
            <a:endParaRPr lang="en-IN" dirty="0"/>
          </a:p>
        </p:txBody>
      </p:sp>
    </p:spTree>
    <p:extLst>
      <p:ext uri="{BB962C8B-B14F-4D97-AF65-F5344CB8AC3E}">
        <p14:creationId xmlns:p14="http://schemas.microsoft.com/office/powerpoint/2010/main" val="4197843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44</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36485857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45</a:t>
            </a:fld>
            <a:endParaRPr lang="en-IN" dirty="0"/>
          </a:p>
        </p:txBody>
      </p:sp>
    </p:spTree>
    <p:extLst>
      <p:ext uri="{BB962C8B-B14F-4D97-AF65-F5344CB8AC3E}">
        <p14:creationId xmlns:p14="http://schemas.microsoft.com/office/powerpoint/2010/main" val="22374304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46</a:t>
            </a:fld>
            <a:endParaRPr lang="en-IN" dirty="0"/>
          </a:p>
        </p:txBody>
      </p:sp>
    </p:spTree>
    <p:extLst>
      <p:ext uri="{BB962C8B-B14F-4D97-AF65-F5344CB8AC3E}">
        <p14:creationId xmlns:p14="http://schemas.microsoft.com/office/powerpoint/2010/main" val="1615130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47</a:t>
            </a:fld>
            <a:endParaRPr lang="en-IN" dirty="0"/>
          </a:p>
        </p:txBody>
      </p:sp>
    </p:spTree>
    <p:extLst>
      <p:ext uri="{BB962C8B-B14F-4D97-AF65-F5344CB8AC3E}">
        <p14:creationId xmlns:p14="http://schemas.microsoft.com/office/powerpoint/2010/main" val="10857256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48</a:t>
            </a:fld>
            <a:endParaRPr lang="en-IN" dirty="0"/>
          </a:p>
        </p:txBody>
      </p:sp>
    </p:spTree>
    <p:extLst>
      <p:ext uri="{BB962C8B-B14F-4D97-AF65-F5344CB8AC3E}">
        <p14:creationId xmlns:p14="http://schemas.microsoft.com/office/powerpoint/2010/main" val="2815103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49</a:t>
            </a:fld>
            <a:endParaRPr lang="en-IN" dirty="0"/>
          </a:p>
        </p:txBody>
      </p:sp>
    </p:spTree>
    <p:extLst>
      <p:ext uri="{BB962C8B-B14F-4D97-AF65-F5344CB8AC3E}">
        <p14:creationId xmlns:p14="http://schemas.microsoft.com/office/powerpoint/2010/main" val="8922276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55</a:t>
            </a:fld>
            <a:endParaRPr lang="en-IN" dirty="0"/>
          </a:p>
        </p:txBody>
      </p:sp>
    </p:spTree>
    <p:extLst>
      <p:ext uri="{BB962C8B-B14F-4D97-AF65-F5344CB8AC3E}">
        <p14:creationId xmlns:p14="http://schemas.microsoft.com/office/powerpoint/2010/main" val="15722152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56</a:t>
            </a:fld>
            <a:endParaRPr lang="en-IN" dirty="0"/>
          </a:p>
        </p:txBody>
      </p:sp>
    </p:spTree>
    <p:extLst>
      <p:ext uri="{BB962C8B-B14F-4D97-AF65-F5344CB8AC3E}">
        <p14:creationId xmlns:p14="http://schemas.microsoft.com/office/powerpoint/2010/main" val="42432434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EC0C302C-0C19-438F-9944-A7BEDB094DED}" type="slidenum">
              <a:rPr lang="en-IN" smtClean="0"/>
              <a:pPr/>
              <a:t>57</a:t>
            </a:fld>
            <a:endParaRPr lang="en-IN" dirty="0"/>
          </a:p>
        </p:txBody>
      </p:sp>
    </p:spTree>
    <p:extLst>
      <p:ext uri="{BB962C8B-B14F-4D97-AF65-F5344CB8AC3E}">
        <p14:creationId xmlns:p14="http://schemas.microsoft.com/office/powerpoint/2010/main" val="30502011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DCA4F-6AEC-4A9C-8548-5C8A7AA9208E}" type="slidenum">
              <a:rPr lang="de-DE" altLang="de-DE">
                <a:solidFill>
                  <a:prstClr val="black"/>
                </a:solidFill>
              </a:rPr>
              <a:pPr/>
              <a:t>58</a:t>
            </a:fld>
            <a:endParaRPr lang="de-DE" altLang="de-DE" dirty="0">
              <a:solidFill>
                <a:prstClr val="black"/>
              </a:solidFill>
            </a:endParaRPr>
          </a:p>
        </p:txBody>
      </p:sp>
      <p:sp>
        <p:nvSpPr>
          <p:cNvPr id="332802" name="Rectangle 2"/>
          <p:cNvSpPr>
            <a:spLocks noGrp="1" noRot="1" noChangeAspect="1" noChangeArrowheads="1" noTextEdit="1"/>
          </p:cNvSpPr>
          <p:nvPr>
            <p:ph type="sldImg"/>
          </p:nvPr>
        </p:nvSpPr>
        <p:spPr>
          <a:xfrm>
            <a:off x="935038" y="749300"/>
            <a:ext cx="4999037" cy="3749675"/>
          </a:xfrm>
          <a:ln/>
        </p:spPr>
      </p:sp>
      <p:sp>
        <p:nvSpPr>
          <p:cNvPr id="332803" name="Rectangle 3"/>
          <p:cNvSpPr>
            <a:spLocks noGrp="1" noChangeArrowheads="1"/>
          </p:cNvSpPr>
          <p:nvPr>
            <p:ph type="body" idx="1"/>
          </p:nvPr>
        </p:nvSpPr>
        <p:spPr>
          <a:xfrm>
            <a:off x="915670" y="4747578"/>
            <a:ext cx="5036185" cy="4497705"/>
          </a:xfrm>
        </p:spPr>
        <p:txBody>
          <a:bodyPr/>
          <a:lstStyle/>
          <a:p>
            <a:endParaRPr lang="de-DE" altLang="de-DE" dirty="0"/>
          </a:p>
        </p:txBody>
      </p:sp>
    </p:spTree>
    <p:extLst>
      <p:ext uri="{BB962C8B-B14F-4D97-AF65-F5344CB8AC3E}">
        <p14:creationId xmlns:p14="http://schemas.microsoft.com/office/powerpoint/2010/main" val="2219586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89837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51067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mage Ver">
    <p:spTree>
      <p:nvGrpSpPr>
        <p:cNvPr id="1" name=""/>
        <p:cNvGrpSpPr/>
        <p:nvPr/>
      </p:nvGrpSpPr>
      <p:grpSpPr>
        <a:xfrm>
          <a:off x="0" y="0"/>
          <a:ext cx="0" cy="0"/>
          <a:chOff x="0" y="0"/>
          <a:chExt cx="0" cy="0"/>
        </a:xfrm>
      </p:grpSpPr>
      <p:sp>
        <p:nvSpPr>
          <p:cNvPr id="4" name="Picture Placeholder 10"/>
          <p:cNvSpPr>
            <a:spLocks noGrp="1"/>
          </p:cNvSpPr>
          <p:nvPr>
            <p:ph type="pic" sz="quarter" idx="15"/>
          </p:nvPr>
        </p:nvSpPr>
        <p:spPr>
          <a:xfrm>
            <a:off x="2438400" y="381000"/>
            <a:ext cx="4267200" cy="6248400"/>
          </a:xfrm>
          <a:prstGeom prst="round2DiagRect">
            <a:avLst>
              <a:gd name="adj1" fmla="val 129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2333520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Content Image sqr">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8" name="Text Placeholder 7"/>
          <p:cNvSpPr>
            <a:spLocks noGrp="1"/>
          </p:cNvSpPr>
          <p:nvPr>
            <p:ph type="body" sz="quarter" idx="12"/>
          </p:nvPr>
        </p:nvSpPr>
        <p:spPr>
          <a:xfrm>
            <a:off x="228600" y="1371600"/>
            <a:ext cx="4953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icture Placeholder 10"/>
          <p:cNvSpPr>
            <a:spLocks noGrp="1"/>
          </p:cNvSpPr>
          <p:nvPr>
            <p:ph type="pic" sz="quarter" idx="13"/>
          </p:nvPr>
        </p:nvSpPr>
        <p:spPr>
          <a:xfrm>
            <a:off x="5334000" y="3048000"/>
            <a:ext cx="3581400" cy="3200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Tree>
    <p:extLst>
      <p:ext uri="{BB962C8B-B14F-4D97-AF65-F5344CB8AC3E}">
        <p14:creationId xmlns:p14="http://schemas.microsoft.com/office/powerpoint/2010/main" val="42683709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000"/>
                                        <p:tgtEl>
                                          <p:spTgt spid="8"/>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1000"/>
                        <p:tgtEl>
                          <p:spTgt spid="8"/>
                        </p:tgtEl>
                      </p:cBhvr>
                    </p:animEffect>
                  </p:childTnLst>
                </p:cTn>
              </p:par>
            </p:tnLst>
          </p:tmpl>
        </p:tmplLst>
      </p:bldP>
      <p:bldP spid="1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_N2">
    <p:spTree>
      <p:nvGrpSpPr>
        <p:cNvPr id="1" name=""/>
        <p:cNvGrpSpPr/>
        <p:nvPr/>
      </p:nvGrpSpPr>
      <p:grpSpPr>
        <a:xfrm>
          <a:off x="0" y="0"/>
          <a:ext cx="0" cy="0"/>
          <a:chOff x="0" y="0"/>
          <a:chExt cx="0" cy="0"/>
        </a:xfrm>
      </p:grpSpPr>
      <p:sp>
        <p:nvSpPr>
          <p:cNvPr id="3" name="Title 2"/>
          <p:cNvSpPr>
            <a:spLocks noGrp="1"/>
          </p:cNvSpPr>
          <p:nvPr>
            <p:ph type="title"/>
          </p:nvPr>
        </p:nvSpPr>
        <p:spPr>
          <a:xfrm>
            <a:off x="228600" y="1066800"/>
            <a:ext cx="8686800" cy="2209800"/>
          </a:xfrm>
        </p:spPr>
        <p:txBody>
          <a:bodyPr/>
          <a:lstStyle>
            <a:lvl1pPr algn="ctr">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914813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Content Image big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78776"/>
            <a:ext cx="8686800" cy="828675"/>
          </a:xfrm>
        </p:spPr>
        <p:txBody>
          <a:bodyPr/>
          <a:lstStyle>
            <a:lvl1pPr>
              <a:defRPr sz="6000"/>
            </a:lvl1pPr>
          </a:lstStyle>
          <a:p>
            <a:r>
              <a:rPr lang="en-US" dirty="0" smtClean="0"/>
              <a:t>Master title style</a:t>
            </a:r>
            <a:endParaRPr lang="en-US" dirty="0"/>
          </a:p>
        </p:txBody>
      </p:sp>
      <p:sp>
        <p:nvSpPr>
          <p:cNvPr id="7" name="Text Placeholder 6"/>
          <p:cNvSpPr>
            <a:spLocks noGrp="1"/>
          </p:cNvSpPr>
          <p:nvPr>
            <p:ph type="body" sz="quarter" idx="12"/>
          </p:nvPr>
        </p:nvSpPr>
        <p:spPr>
          <a:xfrm>
            <a:off x="228600" y="1371600"/>
            <a:ext cx="37338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Picture Placeholder 10"/>
          <p:cNvSpPr>
            <a:spLocks noGrp="1"/>
          </p:cNvSpPr>
          <p:nvPr>
            <p:ph type="pic" sz="quarter" idx="13"/>
          </p:nvPr>
        </p:nvSpPr>
        <p:spPr>
          <a:xfrm>
            <a:off x="4038600" y="2590800"/>
            <a:ext cx="4876800" cy="3657600"/>
          </a:xfrm>
          <a:prstGeom prst="round2DiagRect">
            <a:avLst>
              <a:gd name="adj1" fmla="val 11439"/>
              <a:gd name="adj2" fmla="val 0"/>
            </a:avLst>
          </a:prstGeom>
          <a:effectLst>
            <a:outerShdw blurRad="50800" dist="38100" dir="2700000" algn="tl" rotWithShape="0">
              <a:prstClr val="black">
                <a:alpha val="25000"/>
              </a:prstClr>
            </a:outerShdw>
          </a:effectLst>
        </p:spPr>
        <p:txBody>
          <a:bodyPr/>
          <a:lstStyle>
            <a:lvl1pPr>
              <a:buFontTx/>
              <a:buNone/>
              <a:defRPr/>
            </a:lvl1pPr>
          </a:lstStyle>
          <a:p>
            <a:endParaRPr lang="en-US" dirty="0" smtClean="0"/>
          </a:p>
        </p:txBody>
      </p:sp>
    </p:spTree>
    <p:extLst>
      <p:ext uri="{BB962C8B-B14F-4D97-AF65-F5344CB8AC3E}">
        <p14:creationId xmlns:p14="http://schemas.microsoft.com/office/powerpoint/2010/main" val="4732809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8" presetClass="entr" presetSubtype="12"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strips(downLeft)">
                      <p:cBhvr>
                        <p:cTn dur="1000"/>
                        <p:tgtEl>
                          <p:spTgt spid="7"/>
                        </p:tgtEl>
                      </p:cBhvr>
                    </p:animEffect>
                  </p:childTnLst>
                </p:cTn>
              </p:par>
            </p:tnLst>
          </p:tmpl>
        </p:tmplLst>
      </p:bldP>
      <p:bldP spid="11"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Content Image ver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94165"/>
            <a:ext cx="8686800" cy="828675"/>
          </a:xfrm>
        </p:spPr>
        <p:txBody>
          <a:bodyPr/>
          <a:lstStyle>
            <a:lvl1pPr>
              <a:defRPr sz="6000"/>
            </a:lvl1pPr>
          </a:lstStyle>
          <a:p>
            <a:r>
              <a:rPr lang="en-US" dirty="0" smtClean="0"/>
              <a:t>Master title style</a:t>
            </a:r>
            <a:endParaRPr lang="en-US" dirty="0"/>
          </a:p>
        </p:txBody>
      </p:sp>
      <p:sp>
        <p:nvSpPr>
          <p:cNvPr id="6" name="Picture Placeholder 10"/>
          <p:cNvSpPr>
            <a:spLocks noGrp="1"/>
          </p:cNvSpPr>
          <p:nvPr>
            <p:ph type="pic" sz="quarter" idx="13"/>
          </p:nvPr>
        </p:nvSpPr>
        <p:spPr>
          <a:xfrm>
            <a:off x="5791200" y="1371600"/>
            <a:ext cx="3124200" cy="4876800"/>
          </a:xfrm>
          <a:prstGeom prst="round2DiagRect">
            <a:avLst>
              <a:gd name="adj1" fmla="val 138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3340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837052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Content Image ver">
    <p:spTree>
      <p:nvGrpSpPr>
        <p:cNvPr id="1" name=""/>
        <p:cNvGrpSpPr/>
        <p:nvPr/>
      </p:nvGrpSpPr>
      <p:grpSpPr>
        <a:xfrm>
          <a:off x="0" y="0"/>
          <a:ext cx="0" cy="0"/>
          <a:chOff x="0" y="0"/>
          <a:chExt cx="0" cy="0"/>
        </a:xfrm>
      </p:grpSpPr>
      <p:sp>
        <p:nvSpPr>
          <p:cNvPr id="5" name="Title 4"/>
          <p:cNvSpPr>
            <a:spLocks noGrp="1"/>
          </p:cNvSpPr>
          <p:nvPr>
            <p:ph type="title"/>
          </p:nvPr>
        </p:nvSpPr>
        <p:spPr>
          <a:xfrm>
            <a:off x="228600" y="152399"/>
            <a:ext cx="8686800" cy="914401"/>
          </a:xfrm>
        </p:spPr>
        <p:txBody>
          <a:bodyPr/>
          <a:lstStyle>
            <a:lvl1pPr>
              <a:defRPr sz="3000"/>
            </a:lvl1pPr>
          </a:lstStyle>
          <a:p>
            <a:r>
              <a:rPr lang="en-US" dirty="0" smtClean="0"/>
              <a:t>Click to edit Master title style</a:t>
            </a:r>
            <a:endParaRPr lang="en-US" dirty="0"/>
          </a:p>
        </p:txBody>
      </p:sp>
      <p:sp>
        <p:nvSpPr>
          <p:cNvPr id="6" name="Picture Placeholder 10"/>
          <p:cNvSpPr>
            <a:spLocks noGrp="1"/>
          </p:cNvSpPr>
          <p:nvPr>
            <p:ph type="pic" sz="quarter" idx="13"/>
          </p:nvPr>
        </p:nvSpPr>
        <p:spPr>
          <a:xfrm>
            <a:off x="6172200" y="2895600"/>
            <a:ext cx="2819400" cy="3352800"/>
          </a:xfrm>
          <a:prstGeom prst="round2DiagRect">
            <a:avLst>
              <a:gd name="adj1" fmla="val 762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867400" cy="4876800"/>
          </a:xfrm>
        </p:spPr>
        <p:txBody>
          <a:bodyPr/>
          <a:lstStyle>
            <a:lvl1pPr>
              <a:defRPr sz="1600"/>
            </a:lvl1pPr>
            <a:lvl2pPr>
              <a:defRPr sz="1400"/>
            </a:lvl2pPr>
            <a:lvl3pPr>
              <a:defRPr sz="12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36228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wo Content Image_N2">
    <p:spTree>
      <p:nvGrpSpPr>
        <p:cNvPr id="1" name=""/>
        <p:cNvGrpSpPr/>
        <p:nvPr/>
      </p:nvGrpSpPr>
      <p:grpSpPr>
        <a:xfrm>
          <a:off x="0" y="0"/>
          <a:ext cx="0" cy="0"/>
          <a:chOff x="0" y="0"/>
          <a:chExt cx="0" cy="0"/>
        </a:xfrm>
      </p:grpSpPr>
      <p:sp>
        <p:nvSpPr>
          <p:cNvPr id="7" name="Title 6"/>
          <p:cNvSpPr>
            <a:spLocks noGrp="1"/>
          </p:cNvSpPr>
          <p:nvPr>
            <p:ph type="title"/>
          </p:nvPr>
        </p:nvSpPr>
        <p:spPr>
          <a:xfrm>
            <a:off x="228600" y="152399"/>
            <a:ext cx="8686800" cy="914401"/>
          </a:xfrm>
        </p:spPr>
        <p:txBody>
          <a:bodyPr/>
          <a:lstStyle/>
          <a:p>
            <a:r>
              <a:rPr lang="en-US" dirty="0" smtClean="0"/>
              <a:t>Click to edit Master title style</a:t>
            </a:r>
            <a:endParaRPr lang="en-US" dirty="0"/>
          </a:p>
        </p:txBody>
      </p:sp>
      <p:sp>
        <p:nvSpPr>
          <p:cNvPr id="9" name="Content Placeholder 8"/>
          <p:cNvSpPr>
            <a:spLocks noGrp="1"/>
          </p:cNvSpPr>
          <p:nvPr>
            <p:ph sz="quarter" idx="12"/>
          </p:nvPr>
        </p:nvSpPr>
        <p:spPr>
          <a:xfrm>
            <a:off x="228600" y="1371600"/>
            <a:ext cx="64008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8"/>
          <p:cNvSpPr>
            <a:spLocks noGrp="1"/>
          </p:cNvSpPr>
          <p:nvPr>
            <p:ph sz="quarter" idx="13"/>
          </p:nvPr>
        </p:nvSpPr>
        <p:spPr>
          <a:xfrm>
            <a:off x="228600" y="3886200"/>
            <a:ext cx="62484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10"/>
          <p:cNvSpPr>
            <a:spLocks noGrp="1"/>
          </p:cNvSpPr>
          <p:nvPr>
            <p:ph type="pic" sz="quarter" idx="15"/>
          </p:nvPr>
        </p:nvSpPr>
        <p:spPr>
          <a:xfrm rot="203242">
            <a:off x="6591799" y="2435279"/>
            <a:ext cx="2590800" cy="3962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25671554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3" presetClass="entr" presetSubtype="10" fill="hold" grpId="0" nodeType="with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500"/>
                        <p:tgtEl>
                          <p:spTgt spid="9"/>
                        </p:tgtEl>
                      </p:cBhvr>
                    </p:animEffect>
                  </p:childTnLst>
                </p:cTn>
              </p:par>
            </p:tnLst>
          </p:tmpl>
        </p:tmplLst>
      </p:bldP>
      <p:bldP spid="13" grpId="0">
        <p:tmplLst>
          <p:tmpl>
            <p:tnLst>
              <p:par>
                <p:cTn presetID="18" presetClass="entr" presetSubtype="1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strips(downLeft)">
                      <p:cBhvr>
                        <p:cTn dur="500"/>
                        <p:tgtEl>
                          <p:spTgt spid="13"/>
                        </p:tgtEl>
                      </p:cBhvr>
                    </p:animEffect>
                  </p:childTnLst>
                </p:cTn>
              </p:par>
            </p:tnLst>
          </p:tmpl>
        </p:tmplLst>
      </p:bldP>
      <p:bldP spid="14"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y Imag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7" name="Content Placeholder 4"/>
          <p:cNvSpPr>
            <a:spLocks noGrp="1"/>
          </p:cNvSpPr>
          <p:nvPr>
            <p:ph sz="quarter" idx="10" hasCustomPrompt="1"/>
          </p:nvPr>
        </p:nvSpPr>
        <p:spPr>
          <a:xfrm>
            <a:off x="228600" y="1371600"/>
            <a:ext cx="6248400" cy="4800600"/>
          </a:xfrm>
        </p:spPr>
        <p:txBody>
          <a:bodyPr/>
          <a:lstStyle>
            <a:lvl1pPr>
              <a:buFontTx/>
              <a:buNone/>
              <a:defRPr sz="1600"/>
            </a:lvl1pPr>
            <a:lvl2pPr>
              <a:buFontTx/>
              <a:buNone/>
              <a:defRPr/>
            </a:lvl2pPr>
            <a:lvl3pPr>
              <a:buFontTx/>
              <a:buNone/>
              <a:defRPr/>
            </a:lvl3pPr>
            <a:lvl4pPr>
              <a:buFontTx/>
              <a:buNone/>
              <a:defRPr/>
            </a:lvl4pPr>
            <a:lvl5pPr>
              <a:buFontTx/>
              <a:buNone/>
              <a:defRPr/>
            </a:lvl5pPr>
          </a:lstStyle>
          <a:p>
            <a:pPr lvl="0"/>
            <a:r>
              <a:rPr lang="en-US" dirty="0" smtClean="0"/>
              <a:t>Any Object</a:t>
            </a:r>
            <a:endParaRPr lang="en-US" dirty="0"/>
          </a:p>
        </p:txBody>
      </p:sp>
      <p:sp>
        <p:nvSpPr>
          <p:cNvPr id="8" name="Picture Placeholder 10"/>
          <p:cNvSpPr>
            <a:spLocks noGrp="1"/>
          </p:cNvSpPr>
          <p:nvPr>
            <p:ph type="pic" sz="quarter" idx="15"/>
          </p:nvPr>
        </p:nvSpPr>
        <p:spPr>
          <a:xfrm>
            <a:off x="6553200" y="1371600"/>
            <a:ext cx="2362200" cy="48006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19098715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3" presetClass="entr" presetSubtype="10"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53" presetClass="entr" presetSubtype="16"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500" fill="hold"/>
                        <p:tgtEl>
                          <p:spTgt spid="7"/>
                        </p:tgtEl>
                        <p:attrNameLst>
                          <p:attrName>ppt_w</p:attrName>
                        </p:attrNameLst>
                      </p:cBhvr>
                      <p:tavLst>
                        <p:tav tm="0">
                          <p:val>
                            <p:fltVal val="0"/>
                          </p:val>
                        </p:tav>
                        <p:tav tm="100000">
                          <p:val>
                            <p:strVal val="#ppt_w"/>
                          </p:val>
                        </p:tav>
                      </p:tavLst>
                    </p:anim>
                    <p:anim calcmode="lin" valueType="num">
                      <p:cBhvr>
                        <p:cTn dur="500" fill="hold"/>
                        <p:tgtEl>
                          <p:spTgt spid="7"/>
                        </p:tgtEl>
                        <p:attrNameLst>
                          <p:attrName>ppt_h</p:attrName>
                        </p:attrNameLst>
                      </p:cBhvr>
                      <p:tavLst>
                        <p:tav tm="0">
                          <p:val>
                            <p:fltVal val="0"/>
                          </p:val>
                        </p:tav>
                        <p:tav tm="100000">
                          <p:val>
                            <p:strVal val="#ppt_h"/>
                          </p:val>
                        </p:tav>
                      </p:tavLst>
                    </p:anim>
                    <p:animEffect transition="in" filter="fade">
                      <p:cBhvr>
                        <p:cTn dur="500"/>
                        <p:tgtEl>
                          <p:spTgt spid="7"/>
                        </p:tgtEl>
                      </p:cBhvr>
                    </p:animEffect>
                  </p:childTnLst>
                </p:cTn>
              </p:par>
            </p:tnLst>
          </p:tmpl>
        </p:tmplLst>
      </p:bldP>
      <p:bldP spid="8"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373F149-83C4-4179-9681-702531CCFDAC}" type="datetimeFigureOut">
              <a:rPr lang="de-DE" smtClean="0"/>
              <a:pPr/>
              <a:t>06.02.2015</a:t>
            </a:fld>
            <a:endParaRPr lang="de-DE" dirty="0"/>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9DC1E638-3F78-4E0D-883A-B278700C48C0}" type="slidenum">
              <a:rPr lang="de-DE" smtClean="0"/>
              <a:pPr/>
              <a:t>‹#›</a:t>
            </a:fld>
            <a:endParaRPr lang="de-DE" dirty="0"/>
          </a:p>
        </p:txBody>
      </p:sp>
    </p:spTree>
    <p:extLst>
      <p:ext uri="{BB962C8B-B14F-4D97-AF65-F5344CB8AC3E}">
        <p14:creationId xmlns:p14="http://schemas.microsoft.com/office/powerpoint/2010/main" val="149135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
        <p:nvSpPr>
          <p:cNvPr id="12" name="Text Box 6"/>
          <p:cNvSpPr txBox="1">
            <a:spLocks noChangeArrowheads="1"/>
          </p:cNvSpPr>
          <p:nvPr userDrawn="1"/>
        </p:nvSpPr>
        <p:spPr bwMode="gray">
          <a:xfrm>
            <a:off x="5915391" y="6678226"/>
            <a:ext cx="3080972" cy="138499"/>
          </a:xfrm>
          <a:prstGeom prst="rect">
            <a:avLst/>
          </a:prstGeom>
          <a:noFill/>
          <a:ln w="9525">
            <a:noFill/>
            <a:miter lim="800000"/>
            <a:headEnd/>
            <a:tailEnd/>
          </a:ln>
          <a:effectLst/>
        </p:spPr>
        <p:txBody>
          <a:bodyPr wrap="none" lIns="0" tIns="0" rIns="0" bIns="0" anchor="b">
            <a:spAutoFit/>
          </a:bodyPr>
          <a:lstStyle/>
          <a:p>
            <a:pPr algn="r">
              <a:spcBef>
                <a:spcPct val="0"/>
              </a:spcBef>
              <a:defRPr/>
            </a:pPr>
            <a:r>
              <a:rPr lang="en-US" sz="900" dirty="0">
                <a:solidFill>
                  <a:prstClr val="black"/>
                </a:solidFill>
                <a:cs typeface="Arial" charset="0"/>
              </a:rPr>
              <a:t>© ipMetrix 2014. All Rights Reserved - Privileged and Confidential</a:t>
            </a:r>
            <a:endParaRPr lang="en-US" sz="900" dirty="0">
              <a:solidFill>
                <a:prstClr val="black"/>
              </a:solidFill>
            </a:endParaRPr>
          </a:p>
        </p:txBody>
      </p:sp>
    </p:spTree>
    <p:extLst>
      <p:ext uri="{BB962C8B-B14F-4D97-AF65-F5344CB8AC3E}">
        <p14:creationId xmlns:p14="http://schemas.microsoft.com/office/powerpoint/2010/main" val="225052825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6827072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220831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843566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151147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611010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659551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722582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733965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5694604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193073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9916793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713384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Ver">
    <p:spTree>
      <p:nvGrpSpPr>
        <p:cNvPr id="1" name=""/>
        <p:cNvGrpSpPr/>
        <p:nvPr/>
      </p:nvGrpSpPr>
      <p:grpSpPr>
        <a:xfrm>
          <a:off x="0" y="0"/>
          <a:ext cx="0" cy="0"/>
          <a:chOff x="0" y="0"/>
          <a:chExt cx="0" cy="0"/>
        </a:xfrm>
      </p:grpSpPr>
      <p:sp>
        <p:nvSpPr>
          <p:cNvPr id="4" name="Picture Placeholder 10"/>
          <p:cNvSpPr>
            <a:spLocks noGrp="1"/>
          </p:cNvSpPr>
          <p:nvPr>
            <p:ph type="pic" sz="quarter" idx="15"/>
          </p:nvPr>
        </p:nvSpPr>
        <p:spPr>
          <a:xfrm>
            <a:off x="2438400" y="381000"/>
            <a:ext cx="4267200" cy="6248400"/>
          </a:xfrm>
          <a:prstGeom prst="round2DiagRect">
            <a:avLst>
              <a:gd name="adj1" fmla="val 129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1015851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Content Image sqr">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8" name="Text Placeholder 7"/>
          <p:cNvSpPr>
            <a:spLocks noGrp="1"/>
          </p:cNvSpPr>
          <p:nvPr>
            <p:ph type="body" sz="quarter" idx="12"/>
          </p:nvPr>
        </p:nvSpPr>
        <p:spPr>
          <a:xfrm>
            <a:off x="228600" y="1371600"/>
            <a:ext cx="4953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icture Placeholder 10"/>
          <p:cNvSpPr>
            <a:spLocks noGrp="1"/>
          </p:cNvSpPr>
          <p:nvPr>
            <p:ph type="pic" sz="quarter" idx="13"/>
          </p:nvPr>
        </p:nvSpPr>
        <p:spPr>
          <a:xfrm>
            <a:off x="5334000" y="3048000"/>
            <a:ext cx="3581400" cy="3200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Tree>
    <p:extLst>
      <p:ext uri="{BB962C8B-B14F-4D97-AF65-F5344CB8AC3E}">
        <p14:creationId xmlns:p14="http://schemas.microsoft.com/office/powerpoint/2010/main" val="4749153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000"/>
                                        <p:tgtEl>
                                          <p:spTgt spid="8"/>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1000"/>
                        <p:tgtEl>
                          <p:spTgt spid="8"/>
                        </p:tgtEl>
                      </p:cBhvr>
                    </p:animEffect>
                  </p:childTnLst>
                </p:cTn>
              </p:par>
            </p:tnLst>
          </p:tmpl>
        </p:tmplLst>
      </p:bldP>
      <p:bldP spid="10"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_N2">
    <p:spTree>
      <p:nvGrpSpPr>
        <p:cNvPr id="1" name=""/>
        <p:cNvGrpSpPr/>
        <p:nvPr/>
      </p:nvGrpSpPr>
      <p:grpSpPr>
        <a:xfrm>
          <a:off x="0" y="0"/>
          <a:ext cx="0" cy="0"/>
          <a:chOff x="0" y="0"/>
          <a:chExt cx="0" cy="0"/>
        </a:xfrm>
      </p:grpSpPr>
      <p:sp>
        <p:nvSpPr>
          <p:cNvPr id="3" name="Title 2"/>
          <p:cNvSpPr>
            <a:spLocks noGrp="1"/>
          </p:cNvSpPr>
          <p:nvPr>
            <p:ph type="title"/>
          </p:nvPr>
        </p:nvSpPr>
        <p:spPr>
          <a:xfrm>
            <a:off x="228600" y="1066800"/>
            <a:ext cx="8686800" cy="2209800"/>
          </a:xfrm>
        </p:spPr>
        <p:txBody>
          <a:bodyPr/>
          <a:lstStyle>
            <a:lvl1pPr algn="ctr">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1637782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Content Image big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78776"/>
            <a:ext cx="8686800" cy="828675"/>
          </a:xfrm>
        </p:spPr>
        <p:txBody>
          <a:bodyPr/>
          <a:lstStyle>
            <a:lvl1pPr>
              <a:defRPr sz="6000"/>
            </a:lvl1pPr>
          </a:lstStyle>
          <a:p>
            <a:r>
              <a:rPr lang="en-US" dirty="0" smtClean="0"/>
              <a:t>Master title style</a:t>
            </a:r>
            <a:endParaRPr lang="en-US" dirty="0"/>
          </a:p>
        </p:txBody>
      </p:sp>
      <p:sp>
        <p:nvSpPr>
          <p:cNvPr id="7" name="Text Placeholder 6"/>
          <p:cNvSpPr>
            <a:spLocks noGrp="1"/>
          </p:cNvSpPr>
          <p:nvPr>
            <p:ph type="body" sz="quarter" idx="12"/>
          </p:nvPr>
        </p:nvSpPr>
        <p:spPr>
          <a:xfrm>
            <a:off x="228600" y="1371600"/>
            <a:ext cx="37338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Picture Placeholder 10"/>
          <p:cNvSpPr>
            <a:spLocks noGrp="1"/>
          </p:cNvSpPr>
          <p:nvPr>
            <p:ph type="pic" sz="quarter" idx="13"/>
          </p:nvPr>
        </p:nvSpPr>
        <p:spPr>
          <a:xfrm>
            <a:off x="4038600" y="2590800"/>
            <a:ext cx="4876800" cy="3657600"/>
          </a:xfrm>
          <a:prstGeom prst="round2DiagRect">
            <a:avLst>
              <a:gd name="adj1" fmla="val 11439"/>
              <a:gd name="adj2" fmla="val 0"/>
            </a:avLst>
          </a:prstGeom>
          <a:effectLst>
            <a:outerShdw blurRad="50800" dist="38100" dir="2700000" algn="tl" rotWithShape="0">
              <a:prstClr val="black">
                <a:alpha val="25000"/>
              </a:prstClr>
            </a:outerShdw>
          </a:effectLst>
        </p:spPr>
        <p:txBody>
          <a:bodyPr/>
          <a:lstStyle>
            <a:lvl1pPr>
              <a:buFontTx/>
              <a:buNone/>
              <a:defRPr/>
            </a:lvl1pPr>
          </a:lstStyle>
          <a:p>
            <a:endParaRPr lang="en-US" dirty="0" smtClean="0"/>
          </a:p>
        </p:txBody>
      </p:sp>
    </p:spTree>
    <p:extLst>
      <p:ext uri="{BB962C8B-B14F-4D97-AF65-F5344CB8AC3E}">
        <p14:creationId xmlns:p14="http://schemas.microsoft.com/office/powerpoint/2010/main" val="33172872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8" presetClass="entr" presetSubtype="12"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strips(downLeft)">
                      <p:cBhvr>
                        <p:cTn dur="1000"/>
                        <p:tgtEl>
                          <p:spTgt spid="7"/>
                        </p:tgtEl>
                      </p:cBhvr>
                    </p:animEffect>
                  </p:childTnLst>
                </p:cTn>
              </p:par>
            </p:tnLst>
          </p:tmpl>
        </p:tmplLst>
      </p:bldP>
      <p:bldP spid="11"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Content Image ver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94165"/>
            <a:ext cx="8686800" cy="828675"/>
          </a:xfrm>
        </p:spPr>
        <p:txBody>
          <a:bodyPr/>
          <a:lstStyle>
            <a:lvl1pPr>
              <a:defRPr sz="6000"/>
            </a:lvl1pPr>
          </a:lstStyle>
          <a:p>
            <a:r>
              <a:rPr lang="en-US" dirty="0" smtClean="0"/>
              <a:t>Master title style</a:t>
            </a:r>
            <a:endParaRPr lang="en-US" dirty="0"/>
          </a:p>
        </p:txBody>
      </p:sp>
      <p:sp>
        <p:nvSpPr>
          <p:cNvPr id="6" name="Picture Placeholder 10"/>
          <p:cNvSpPr>
            <a:spLocks noGrp="1"/>
          </p:cNvSpPr>
          <p:nvPr>
            <p:ph type="pic" sz="quarter" idx="13"/>
          </p:nvPr>
        </p:nvSpPr>
        <p:spPr>
          <a:xfrm>
            <a:off x="5791200" y="1371600"/>
            <a:ext cx="3124200" cy="4876800"/>
          </a:xfrm>
          <a:prstGeom prst="round2DiagRect">
            <a:avLst>
              <a:gd name="adj1" fmla="val 138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3340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79458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Content Image ver">
    <p:spTree>
      <p:nvGrpSpPr>
        <p:cNvPr id="1" name=""/>
        <p:cNvGrpSpPr/>
        <p:nvPr/>
      </p:nvGrpSpPr>
      <p:grpSpPr>
        <a:xfrm>
          <a:off x="0" y="0"/>
          <a:ext cx="0" cy="0"/>
          <a:chOff x="0" y="0"/>
          <a:chExt cx="0" cy="0"/>
        </a:xfrm>
      </p:grpSpPr>
      <p:sp>
        <p:nvSpPr>
          <p:cNvPr id="5" name="Title 4"/>
          <p:cNvSpPr>
            <a:spLocks noGrp="1"/>
          </p:cNvSpPr>
          <p:nvPr>
            <p:ph type="title"/>
          </p:nvPr>
        </p:nvSpPr>
        <p:spPr>
          <a:xfrm>
            <a:off x="228600" y="152399"/>
            <a:ext cx="8686800" cy="914401"/>
          </a:xfrm>
        </p:spPr>
        <p:txBody>
          <a:bodyPr/>
          <a:lstStyle>
            <a:lvl1pPr>
              <a:defRPr sz="3000"/>
            </a:lvl1pPr>
          </a:lstStyle>
          <a:p>
            <a:r>
              <a:rPr lang="en-US" dirty="0" smtClean="0"/>
              <a:t>Click to edit Master title style</a:t>
            </a:r>
            <a:endParaRPr lang="en-US" dirty="0"/>
          </a:p>
        </p:txBody>
      </p:sp>
      <p:sp>
        <p:nvSpPr>
          <p:cNvPr id="6" name="Picture Placeholder 10"/>
          <p:cNvSpPr>
            <a:spLocks noGrp="1"/>
          </p:cNvSpPr>
          <p:nvPr>
            <p:ph type="pic" sz="quarter" idx="13"/>
          </p:nvPr>
        </p:nvSpPr>
        <p:spPr>
          <a:xfrm>
            <a:off x="6172200" y="2895600"/>
            <a:ext cx="2819400" cy="3352800"/>
          </a:xfrm>
          <a:prstGeom prst="round2DiagRect">
            <a:avLst>
              <a:gd name="adj1" fmla="val 762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867400" cy="4876800"/>
          </a:xfrm>
        </p:spPr>
        <p:txBody>
          <a:bodyPr/>
          <a:lstStyle>
            <a:lvl1pPr>
              <a:defRPr sz="1600"/>
            </a:lvl1pPr>
            <a:lvl2pPr>
              <a:defRPr sz="1400"/>
            </a:lvl2pPr>
            <a:lvl3pPr>
              <a:defRPr sz="12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628696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Image_N2">
    <p:spTree>
      <p:nvGrpSpPr>
        <p:cNvPr id="1" name=""/>
        <p:cNvGrpSpPr/>
        <p:nvPr/>
      </p:nvGrpSpPr>
      <p:grpSpPr>
        <a:xfrm>
          <a:off x="0" y="0"/>
          <a:ext cx="0" cy="0"/>
          <a:chOff x="0" y="0"/>
          <a:chExt cx="0" cy="0"/>
        </a:xfrm>
      </p:grpSpPr>
      <p:sp>
        <p:nvSpPr>
          <p:cNvPr id="7" name="Title 6"/>
          <p:cNvSpPr>
            <a:spLocks noGrp="1"/>
          </p:cNvSpPr>
          <p:nvPr>
            <p:ph type="title"/>
          </p:nvPr>
        </p:nvSpPr>
        <p:spPr>
          <a:xfrm>
            <a:off x="228600" y="152399"/>
            <a:ext cx="8686800" cy="914401"/>
          </a:xfrm>
        </p:spPr>
        <p:txBody>
          <a:bodyPr/>
          <a:lstStyle/>
          <a:p>
            <a:r>
              <a:rPr lang="en-US" dirty="0" smtClean="0"/>
              <a:t>Click to edit Master title style</a:t>
            </a:r>
            <a:endParaRPr lang="en-US" dirty="0"/>
          </a:p>
        </p:txBody>
      </p:sp>
      <p:sp>
        <p:nvSpPr>
          <p:cNvPr id="9" name="Content Placeholder 8"/>
          <p:cNvSpPr>
            <a:spLocks noGrp="1"/>
          </p:cNvSpPr>
          <p:nvPr>
            <p:ph sz="quarter" idx="12"/>
          </p:nvPr>
        </p:nvSpPr>
        <p:spPr>
          <a:xfrm>
            <a:off x="228600" y="1371600"/>
            <a:ext cx="64008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8"/>
          <p:cNvSpPr>
            <a:spLocks noGrp="1"/>
          </p:cNvSpPr>
          <p:nvPr>
            <p:ph sz="quarter" idx="13"/>
          </p:nvPr>
        </p:nvSpPr>
        <p:spPr>
          <a:xfrm>
            <a:off x="228600" y="3886200"/>
            <a:ext cx="62484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10"/>
          <p:cNvSpPr>
            <a:spLocks noGrp="1"/>
          </p:cNvSpPr>
          <p:nvPr>
            <p:ph type="pic" sz="quarter" idx="15"/>
          </p:nvPr>
        </p:nvSpPr>
        <p:spPr>
          <a:xfrm rot="203242">
            <a:off x="6591799" y="2435279"/>
            <a:ext cx="2590800" cy="3962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25174617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3" presetClass="entr" presetSubtype="10" fill="hold" grpId="0" nodeType="with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500"/>
                        <p:tgtEl>
                          <p:spTgt spid="9"/>
                        </p:tgtEl>
                      </p:cBhvr>
                    </p:animEffect>
                  </p:childTnLst>
                </p:cTn>
              </p:par>
            </p:tnLst>
          </p:tmpl>
        </p:tmplLst>
      </p:bldP>
      <p:bldP spid="13" grpId="0">
        <p:tmplLst>
          <p:tmpl>
            <p:tnLst>
              <p:par>
                <p:cTn presetID="18" presetClass="entr" presetSubtype="1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strips(downLeft)">
                      <p:cBhvr>
                        <p:cTn dur="500"/>
                        <p:tgtEl>
                          <p:spTgt spid="13"/>
                        </p:tgtEl>
                      </p:cBhvr>
                    </p:animEffect>
                  </p:childTnLst>
                </p:cTn>
              </p:par>
            </p:tnLst>
          </p:tmpl>
        </p:tmplLst>
      </p:bldP>
      <p:bldP spid="14"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Content Image sqr smal_N3">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lvl1pPr>
              <a:defRPr sz="4000"/>
            </a:lvl1pPr>
          </a:lstStyle>
          <a:p>
            <a:r>
              <a:rPr lang="en-US" smtClean="0"/>
              <a:t>Click to edit Master title style</a:t>
            </a:r>
            <a:endParaRPr lang="en-US"/>
          </a:p>
        </p:txBody>
      </p:sp>
      <p:sp>
        <p:nvSpPr>
          <p:cNvPr id="8" name="Text Placeholder 7"/>
          <p:cNvSpPr>
            <a:spLocks noGrp="1"/>
          </p:cNvSpPr>
          <p:nvPr>
            <p:ph type="body" sz="quarter" idx="12"/>
          </p:nvPr>
        </p:nvSpPr>
        <p:spPr>
          <a:xfrm>
            <a:off x="228600" y="2819400"/>
            <a:ext cx="8686800" cy="3581400"/>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icture Placeholder 10"/>
          <p:cNvSpPr>
            <a:spLocks noGrp="1"/>
          </p:cNvSpPr>
          <p:nvPr>
            <p:ph type="pic" sz="quarter" idx="13"/>
          </p:nvPr>
        </p:nvSpPr>
        <p:spPr>
          <a:xfrm>
            <a:off x="228600" y="1371600"/>
            <a:ext cx="1833489" cy="14478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Tree>
    <p:extLst>
      <p:ext uri="{BB962C8B-B14F-4D97-AF65-F5344CB8AC3E}">
        <p14:creationId xmlns:p14="http://schemas.microsoft.com/office/powerpoint/2010/main" val="28255451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000"/>
                                        <p:tgtEl>
                                          <p:spTgt spid="8"/>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1000"/>
                        <p:tgtEl>
                          <p:spTgt spid="8"/>
                        </p:tgtEl>
                      </p:cBhvr>
                    </p:animEffect>
                  </p:childTnLst>
                </p:cTn>
              </p:par>
            </p:tnLst>
          </p:tmpl>
        </p:tmplLst>
      </p:bldP>
      <p:bldP spid="10"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Sqr">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5510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y Imag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7" name="Content Placeholder 4"/>
          <p:cNvSpPr>
            <a:spLocks noGrp="1"/>
          </p:cNvSpPr>
          <p:nvPr>
            <p:ph sz="quarter" idx="10" hasCustomPrompt="1"/>
          </p:nvPr>
        </p:nvSpPr>
        <p:spPr>
          <a:xfrm>
            <a:off x="228600" y="1371600"/>
            <a:ext cx="6248400" cy="4800600"/>
          </a:xfrm>
        </p:spPr>
        <p:txBody>
          <a:bodyPr/>
          <a:lstStyle>
            <a:lvl1pPr>
              <a:buFontTx/>
              <a:buNone/>
              <a:defRPr sz="1600"/>
            </a:lvl1pPr>
            <a:lvl2pPr>
              <a:buFontTx/>
              <a:buNone/>
              <a:defRPr/>
            </a:lvl2pPr>
            <a:lvl3pPr>
              <a:buFontTx/>
              <a:buNone/>
              <a:defRPr/>
            </a:lvl3pPr>
            <a:lvl4pPr>
              <a:buFontTx/>
              <a:buNone/>
              <a:defRPr/>
            </a:lvl4pPr>
            <a:lvl5pPr>
              <a:buFontTx/>
              <a:buNone/>
              <a:defRPr/>
            </a:lvl5pPr>
          </a:lstStyle>
          <a:p>
            <a:pPr lvl="0"/>
            <a:r>
              <a:rPr lang="en-US" dirty="0" smtClean="0"/>
              <a:t>Any Object</a:t>
            </a:r>
            <a:endParaRPr lang="en-US" dirty="0"/>
          </a:p>
        </p:txBody>
      </p:sp>
      <p:sp>
        <p:nvSpPr>
          <p:cNvPr id="8" name="Picture Placeholder 10"/>
          <p:cNvSpPr>
            <a:spLocks noGrp="1"/>
          </p:cNvSpPr>
          <p:nvPr>
            <p:ph type="pic" sz="quarter" idx="15"/>
          </p:nvPr>
        </p:nvSpPr>
        <p:spPr>
          <a:xfrm>
            <a:off x="6553200" y="1371600"/>
            <a:ext cx="2362200" cy="48006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35814619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3" presetClass="entr" presetSubtype="10"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53" presetClass="entr" presetSubtype="16"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500" fill="hold"/>
                        <p:tgtEl>
                          <p:spTgt spid="7"/>
                        </p:tgtEl>
                        <p:attrNameLst>
                          <p:attrName>ppt_w</p:attrName>
                        </p:attrNameLst>
                      </p:cBhvr>
                      <p:tavLst>
                        <p:tav tm="0">
                          <p:val>
                            <p:fltVal val="0"/>
                          </p:val>
                        </p:tav>
                        <p:tav tm="100000">
                          <p:val>
                            <p:strVal val="#ppt_w"/>
                          </p:val>
                        </p:tav>
                      </p:tavLst>
                    </p:anim>
                    <p:anim calcmode="lin" valueType="num">
                      <p:cBhvr>
                        <p:cTn dur="500" fill="hold"/>
                        <p:tgtEl>
                          <p:spTgt spid="7"/>
                        </p:tgtEl>
                        <p:attrNameLst>
                          <p:attrName>ppt_h</p:attrName>
                        </p:attrNameLst>
                      </p:cBhvr>
                      <p:tavLst>
                        <p:tav tm="0">
                          <p:val>
                            <p:fltVal val="0"/>
                          </p:val>
                        </p:tav>
                        <p:tav tm="100000">
                          <p:val>
                            <p:strVal val="#ppt_h"/>
                          </p:val>
                        </p:tav>
                      </p:tavLst>
                    </p:anim>
                    <p:animEffect transition="in" filter="fade">
                      <p:cBhvr>
                        <p:cTn dur="500"/>
                        <p:tgtEl>
                          <p:spTgt spid="7"/>
                        </p:tgtEl>
                      </p:cBhvr>
                    </p:animEffect>
                  </p:childTnLst>
                </p:cTn>
              </p:par>
            </p:tnLst>
          </p:tmpl>
        </p:tmplLst>
      </p:bldP>
      <p:bldP spid="8" grpId="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889580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614420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7853348"/>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227995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62485710"/>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8139965"/>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745419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2586416"/>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141702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2409841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4517858"/>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935601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983299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mage Ver">
    <p:spTree>
      <p:nvGrpSpPr>
        <p:cNvPr id="1" name=""/>
        <p:cNvGrpSpPr/>
        <p:nvPr/>
      </p:nvGrpSpPr>
      <p:grpSpPr>
        <a:xfrm>
          <a:off x="0" y="0"/>
          <a:ext cx="0" cy="0"/>
          <a:chOff x="0" y="0"/>
          <a:chExt cx="0" cy="0"/>
        </a:xfrm>
      </p:grpSpPr>
      <p:sp>
        <p:nvSpPr>
          <p:cNvPr id="4" name="Picture Placeholder 10"/>
          <p:cNvSpPr>
            <a:spLocks noGrp="1"/>
          </p:cNvSpPr>
          <p:nvPr>
            <p:ph type="pic" sz="quarter" idx="15"/>
          </p:nvPr>
        </p:nvSpPr>
        <p:spPr>
          <a:xfrm>
            <a:off x="2438400" y="381000"/>
            <a:ext cx="4267200" cy="6248400"/>
          </a:xfrm>
          <a:prstGeom prst="round2DiagRect">
            <a:avLst>
              <a:gd name="adj1" fmla="val 129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31079239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Content Image sqr">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8" name="Text Placeholder 7"/>
          <p:cNvSpPr>
            <a:spLocks noGrp="1"/>
          </p:cNvSpPr>
          <p:nvPr>
            <p:ph type="body" sz="quarter" idx="12"/>
          </p:nvPr>
        </p:nvSpPr>
        <p:spPr>
          <a:xfrm>
            <a:off x="228600" y="1371600"/>
            <a:ext cx="4953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icture Placeholder 10"/>
          <p:cNvSpPr>
            <a:spLocks noGrp="1"/>
          </p:cNvSpPr>
          <p:nvPr>
            <p:ph type="pic" sz="quarter" idx="13"/>
          </p:nvPr>
        </p:nvSpPr>
        <p:spPr>
          <a:xfrm>
            <a:off x="5334000" y="3048000"/>
            <a:ext cx="3581400" cy="3200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Tree>
    <p:extLst>
      <p:ext uri="{BB962C8B-B14F-4D97-AF65-F5344CB8AC3E}">
        <p14:creationId xmlns:p14="http://schemas.microsoft.com/office/powerpoint/2010/main" val="4422449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000"/>
                                        <p:tgtEl>
                                          <p:spTgt spid="8"/>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1000"/>
                        <p:tgtEl>
                          <p:spTgt spid="8"/>
                        </p:tgtEl>
                      </p:cBhvr>
                    </p:animEffect>
                  </p:childTnLst>
                </p:cTn>
              </p:par>
            </p:tnLst>
          </p:tmpl>
        </p:tmplLst>
      </p:bldP>
      <p:bldP spid="10" grpId="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_N2">
    <p:spTree>
      <p:nvGrpSpPr>
        <p:cNvPr id="1" name=""/>
        <p:cNvGrpSpPr/>
        <p:nvPr/>
      </p:nvGrpSpPr>
      <p:grpSpPr>
        <a:xfrm>
          <a:off x="0" y="0"/>
          <a:ext cx="0" cy="0"/>
          <a:chOff x="0" y="0"/>
          <a:chExt cx="0" cy="0"/>
        </a:xfrm>
      </p:grpSpPr>
      <p:sp>
        <p:nvSpPr>
          <p:cNvPr id="3" name="Title 2"/>
          <p:cNvSpPr>
            <a:spLocks noGrp="1"/>
          </p:cNvSpPr>
          <p:nvPr>
            <p:ph type="title"/>
          </p:nvPr>
        </p:nvSpPr>
        <p:spPr>
          <a:xfrm>
            <a:off x="228600" y="1066800"/>
            <a:ext cx="8686800" cy="2209800"/>
          </a:xfrm>
        </p:spPr>
        <p:txBody>
          <a:bodyPr/>
          <a:lstStyle>
            <a:lvl1pPr algn="ctr">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428495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Content Image big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78776"/>
            <a:ext cx="8686800" cy="828675"/>
          </a:xfrm>
        </p:spPr>
        <p:txBody>
          <a:bodyPr/>
          <a:lstStyle>
            <a:lvl1pPr>
              <a:defRPr sz="6000"/>
            </a:lvl1pPr>
          </a:lstStyle>
          <a:p>
            <a:r>
              <a:rPr lang="en-US" dirty="0" smtClean="0"/>
              <a:t>Master title style</a:t>
            </a:r>
            <a:endParaRPr lang="en-US" dirty="0"/>
          </a:p>
        </p:txBody>
      </p:sp>
      <p:sp>
        <p:nvSpPr>
          <p:cNvPr id="7" name="Text Placeholder 6"/>
          <p:cNvSpPr>
            <a:spLocks noGrp="1"/>
          </p:cNvSpPr>
          <p:nvPr>
            <p:ph type="body" sz="quarter" idx="12"/>
          </p:nvPr>
        </p:nvSpPr>
        <p:spPr>
          <a:xfrm>
            <a:off x="228600" y="1371600"/>
            <a:ext cx="37338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Picture Placeholder 10"/>
          <p:cNvSpPr>
            <a:spLocks noGrp="1"/>
          </p:cNvSpPr>
          <p:nvPr>
            <p:ph type="pic" sz="quarter" idx="13"/>
          </p:nvPr>
        </p:nvSpPr>
        <p:spPr>
          <a:xfrm>
            <a:off x="4038600" y="2590800"/>
            <a:ext cx="4876800" cy="3657600"/>
          </a:xfrm>
          <a:prstGeom prst="round2DiagRect">
            <a:avLst>
              <a:gd name="adj1" fmla="val 11439"/>
              <a:gd name="adj2" fmla="val 0"/>
            </a:avLst>
          </a:prstGeom>
          <a:effectLst>
            <a:outerShdw blurRad="50800" dist="38100" dir="2700000" algn="tl" rotWithShape="0">
              <a:prstClr val="black">
                <a:alpha val="25000"/>
              </a:prstClr>
            </a:outerShdw>
          </a:effectLst>
        </p:spPr>
        <p:txBody>
          <a:bodyPr/>
          <a:lstStyle>
            <a:lvl1pPr>
              <a:buFontTx/>
              <a:buNone/>
              <a:defRPr/>
            </a:lvl1pPr>
          </a:lstStyle>
          <a:p>
            <a:endParaRPr lang="en-US" dirty="0" smtClean="0"/>
          </a:p>
        </p:txBody>
      </p:sp>
    </p:spTree>
    <p:extLst>
      <p:ext uri="{BB962C8B-B14F-4D97-AF65-F5344CB8AC3E}">
        <p14:creationId xmlns:p14="http://schemas.microsoft.com/office/powerpoint/2010/main" val="29402803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8" presetClass="entr" presetSubtype="12"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strips(downLeft)">
                      <p:cBhvr>
                        <p:cTn dur="1000"/>
                        <p:tgtEl>
                          <p:spTgt spid="7"/>
                        </p:tgtEl>
                      </p:cBhvr>
                    </p:animEffect>
                  </p:childTnLst>
                </p:cTn>
              </p:par>
            </p:tnLst>
          </p:tmpl>
        </p:tmplLst>
      </p:bldP>
      <p:bldP spid="11" grpId="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Content Image ver_N1">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228600" y="194165"/>
            <a:ext cx="8686800" cy="828675"/>
          </a:xfrm>
        </p:spPr>
        <p:txBody>
          <a:bodyPr/>
          <a:lstStyle>
            <a:lvl1pPr>
              <a:defRPr sz="6000"/>
            </a:lvl1pPr>
          </a:lstStyle>
          <a:p>
            <a:r>
              <a:rPr lang="en-US" dirty="0" smtClean="0"/>
              <a:t>Master title style</a:t>
            </a:r>
            <a:endParaRPr lang="en-US" dirty="0"/>
          </a:p>
        </p:txBody>
      </p:sp>
      <p:sp>
        <p:nvSpPr>
          <p:cNvPr id="6" name="Picture Placeholder 10"/>
          <p:cNvSpPr>
            <a:spLocks noGrp="1"/>
          </p:cNvSpPr>
          <p:nvPr>
            <p:ph type="pic" sz="quarter" idx="13"/>
          </p:nvPr>
        </p:nvSpPr>
        <p:spPr>
          <a:xfrm>
            <a:off x="5791200" y="1371600"/>
            <a:ext cx="3124200" cy="4876800"/>
          </a:xfrm>
          <a:prstGeom prst="round2DiagRect">
            <a:avLst>
              <a:gd name="adj1" fmla="val 138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334000" cy="48768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53031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Content Image ver">
    <p:spTree>
      <p:nvGrpSpPr>
        <p:cNvPr id="1" name=""/>
        <p:cNvGrpSpPr/>
        <p:nvPr/>
      </p:nvGrpSpPr>
      <p:grpSpPr>
        <a:xfrm>
          <a:off x="0" y="0"/>
          <a:ext cx="0" cy="0"/>
          <a:chOff x="0" y="0"/>
          <a:chExt cx="0" cy="0"/>
        </a:xfrm>
      </p:grpSpPr>
      <p:sp>
        <p:nvSpPr>
          <p:cNvPr id="5" name="Title 4"/>
          <p:cNvSpPr>
            <a:spLocks noGrp="1"/>
          </p:cNvSpPr>
          <p:nvPr>
            <p:ph type="title"/>
          </p:nvPr>
        </p:nvSpPr>
        <p:spPr>
          <a:xfrm>
            <a:off x="228600" y="152399"/>
            <a:ext cx="8686800" cy="914401"/>
          </a:xfrm>
        </p:spPr>
        <p:txBody>
          <a:bodyPr/>
          <a:lstStyle>
            <a:lvl1pPr>
              <a:defRPr sz="3000"/>
            </a:lvl1pPr>
          </a:lstStyle>
          <a:p>
            <a:r>
              <a:rPr lang="en-US" dirty="0" smtClean="0"/>
              <a:t>Click to edit Master title style</a:t>
            </a:r>
            <a:endParaRPr lang="en-US" dirty="0"/>
          </a:p>
        </p:txBody>
      </p:sp>
      <p:sp>
        <p:nvSpPr>
          <p:cNvPr id="6" name="Picture Placeholder 10"/>
          <p:cNvSpPr>
            <a:spLocks noGrp="1"/>
          </p:cNvSpPr>
          <p:nvPr>
            <p:ph type="pic" sz="quarter" idx="13"/>
          </p:nvPr>
        </p:nvSpPr>
        <p:spPr>
          <a:xfrm>
            <a:off x="6172200" y="2895600"/>
            <a:ext cx="2819400" cy="3352800"/>
          </a:xfrm>
          <a:prstGeom prst="round2DiagRect">
            <a:avLst>
              <a:gd name="adj1" fmla="val 762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
        <p:nvSpPr>
          <p:cNvPr id="9" name="Text Placeholder 8"/>
          <p:cNvSpPr>
            <a:spLocks noGrp="1"/>
          </p:cNvSpPr>
          <p:nvPr>
            <p:ph type="body" sz="quarter" idx="14"/>
          </p:nvPr>
        </p:nvSpPr>
        <p:spPr>
          <a:xfrm>
            <a:off x="228600" y="1371600"/>
            <a:ext cx="5867400" cy="4876800"/>
          </a:xfrm>
        </p:spPr>
        <p:txBody>
          <a:bodyPr/>
          <a:lstStyle>
            <a:lvl1pPr>
              <a:defRPr sz="1600"/>
            </a:lvl1pPr>
            <a:lvl2pPr>
              <a:defRPr sz="1400"/>
            </a:lvl2pPr>
            <a:lvl3pPr>
              <a:defRPr sz="12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49359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1000"/>
                                        <p:tgtEl>
                                          <p:spTgt spid="9"/>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1000"/>
                        <p:tgtEl>
                          <p:spTgt spid="9"/>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Image_N2">
    <p:spTree>
      <p:nvGrpSpPr>
        <p:cNvPr id="1" name=""/>
        <p:cNvGrpSpPr/>
        <p:nvPr/>
      </p:nvGrpSpPr>
      <p:grpSpPr>
        <a:xfrm>
          <a:off x="0" y="0"/>
          <a:ext cx="0" cy="0"/>
          <a:chOff x="0" y="0"/>
          <a:chExt cx="0" cy="0"/>
        </a:xfrm>
      </p:grpSpPr>
      <p:sp>
        <p:nvSpPr>
          <p:cNvPr id="7" name="Title 6"/>
          <p:cNvSpPr>
            <a:spLocks noGrp="1"/>
          </p:cNvSpPr>
          <p:nvPr>
            <p:ph type="title"/>
          </p:nvPr>
        </p:nvSpPr>
        <p:spPr>
          <a:xfrm>
            <a:off x="228600" y="152399"/>
            <a:ext cx="8686800" cy="914401"/>
          </a:xfrm>
        </p:spPr>
        <p:txBody>
          <a:bodyPr/>
          <a:lstStyle/>
          <a:p>
            <a:r>
              <a:rPr lang="en-US" dirty="0" smtClean="0"/>
              <a:t>Click to edit Master title style</a:t>
            </a:r>
            <a:endParaRPr lang="en-US" dirty="0"/>
          </a:p>
        </p:txBody>
      </p:sp>
      <p:sp>
        <p:nvSpPr>
          <p:cNvPr id="9" name="Content Placeholder 8"/>
          <p:cNvSpPr>
            <a:spLocks noGrp="1"/>
          </p:cNvSpPr>
          <p:nvPr>
            <p:ph sz="quarter" idx="12"/>
          </p:nvPr>
        </p:nvSpPr>
        <p:spPr>
          <a:xfrm>
            <a:off x="228600" y="1371600"/>
            <a:ext cx="64008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8"/>
          <p:cNvSpPr>
            <a:spLocks noGrp="1"/>
          </p:cNvSpPr>
          <p:nvPr>
            <p:ph sz="quarter" idx="13"/>
          </p:nvPr>
        </p:nvSpPr>
        <p:spPr>
          <a:xfrm>
            <a:off x="228600" y="3886200"/>
            <a:ext cx="6248400" cy="2438400"/>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10"/>
          <p:cNvSpPr>
            <a:spLocks noGrp="1"/>
          </p:cNvSpPr>
          <p:nvPr>
            <p:ph type="pic" sz="quarter" idx="15"/>
          </p:nvPr>
        </p:nvSpPr>
        <p:spPr>
          <a:xfrm rot="203242">
            <a:off x="6591799" y="2435279"/>
            <a:ext cx="2590800" cy="39624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8722755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3" presetClass="entr" presetSubtype="10" fill="hold" grpId="0" nodeType="with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8" presetClass="entr" presetSubtype="12"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strips(downLeft)">
                      <p:cBhvr>
                        <p:cTn dur="500"/>
                        <p:tgtEl>
                          <p:spTgt spid="9"/>
                        </p:tgtEl>
                      </p:cBhvr>
                    </p:animEffect>
                  </p:childTnLst>
                </p:cTn>
              </p:par>
            </p:tnLst>
          </p:tmpl>
        </p:tmplLst>
      </p:bldP>
      <p:bldP spid="13" grpId="0">
        <p:tmplLst>
          <p:tmpl>
            <p:tnLst>
              <p:par>
                <p:cTn presetID="18" presetClass="entr" presetSubtype="1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strips(downLeft)">
                      <p:cBhvr>
                        <p:cTn dur="500"/>
                        <p:tgtEl>
                          <p:spTgt spid="13"/>
                        </p:tgtEl>
                      </p:cBhvr>
                    </p:animEffect>
                  </p:childTnLst>
                </p:cTn>
              </p:par>
            </p:tnLst>
          </p:tmpl>
        </p:tmplLst>
      </p:bldP>
      <p:bldP spid="14" grpId="0"/>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Content Image sqr smal_N3">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lvl1pPr>
              <a:defRPr sz="4000"/>
            </a:lvl1pPr>
          </a:lstStyle>
          <a:p>
            <a:r>
              <a:rPr lang="en-US" smtClean="0"/>
              <a:t>Click to edit Master title style</a:t>
            </a:r>
            <a:endParaRPr lang="en-US"/>
          </a:p>
        </p:txBody>
      </p:sp>
      <p:sp>
        <p:nvSpPr>
          <p:cNvPr id="8" name="Text Placeholder 7"/>
          <p:cNvSpPr>
            <a:spLocks noGrp="1"/>
          </p:cNvSpPr>
          <p:nvPr>
            <p:ph type="body" sz="quarter" idx="12"/>
          </p:nvPr>
        </p:nvSpPr>
        <p:spPr>
          <a:xfrm>
            <a:off x="228600" y="2819400"/>
            <a:ext cx="8686800" cy="3581400"/>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icture Placeholder 10"/>
          <p:cNvSpPr>
            <a:spLocks noGrp="1"/>
          </p:cNvSpPr>
          <p:nvPr>
            <p:ph type="pic" sz="quarter" idx="13"/>
          </p:nvPr>
        </p:nvSpPr>
        <p:spPr>
          <a:xfrm>
            <a:off x="228600" y="1371600"/>
            <a:ext cx="1833489" cy="14478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a:p>
        </p:txBody>
      </p:sp>
    </p:spTree>
    <p:extLst>
      <p:ext uri="{BB962C8B-B14F-4D97-AF65-F5344CB8AC3E}">
        <p14:creationId xmlns:p14="http://schemas.microsoft.com/office/powerpoint/2010/main" val="22631760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000"/>
                                        <p:tgtEl>
                                          <p:spTgt spid="8"/>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1000"/>
                        <p:tgtEl>
                          <p:spTgt spid="8"/>
                        </p:tgtEl>
                      </p:cBhvr>
                    </p:animEffect>
                  </p:childTnLst>
                </p:cTn>
              </p:par>
            </p:tnLst>
          </p:tmpl>
        </p:tmplLst>
      </p:bldP>
      <p:bldP spid="10" grpId="0"/>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Sqr">
    <p:spTree>
      <p:nvGrpSpPr>
        <p:cNvPr id="1" name=""/>
        <p:cNvGrpSpPr/>
        <p:nvPr/>
      </p:nvGrpSpPr>
      <p:grpSpPr>
        <a:xfrm>
          <a:off x="0" y="0"/>
          <a:ext cx="0" cy="0"/>
          <a:chOff x="0" y="0"/>
          <a:chExt cx="0" cy="0"/>
        </a:xfrm>
      </p:grpSpPr>
    </p:spTree>
    <p:extLst>
      <p:ext uri="{BB962C8B-B14F-4D97-AF65-F5344CB8AC3E}">
        <p14:creationId xmlns:p14="http://schemas.microsoft.com/office/powerpoint/2010/main" val="6354542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y Imag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7" name="Content Placeholder 4"/>
          <p:cNvSpPr>
            <a:spLocks noGrp="1"/>
          </p:cNvSpPr>
          <p:nvPr>
            <p:ph sz="quarter" idx="10" hasCustomPrompt="1"/>
          </p:nvPr>
        </p:nvSpPr>
        <p:spPr>
          <a:xfrm>
            <a:off x="228600" y="1371600"/>
            <a:ext cx="6248400" cy="4800600"/>
          </a:xfrm>
        </p:spPr>
        <p:txBody>
          <a:bodyPr/>
          <a:lstStyle>
            <a:lvl1pPr>
              <a:buFontTx/>
              <a:buNone/>
              <a:defRPr sz="1600"/>
            </a:lvl1pPr>
            <a:lvl2pPr>
              <a:buFontTx/>
              <a:buNone/>
              <a:defRPr/>
            </a:lvl2pPr>
            <a:lvl3pPr>
              <a:buFontTx/>
              <a:buNone/>
              <a:defRPr/>
            </a:lvl3pPr>
            <a:lvl4pPr>
              <a:buFontTx/>
              <a:buNone/>
              <a:defRPr/>
            </a:lvl4pPr>
            <a:lvl5pPr>
              <a:buFontTx/>
              <a:buNone/>
              <a:defRPr/>
            </a:lvl5pPr>
          </a:lstStyle>
          <a:p>
            <a:pPr lvl="0"/>
            <a:r>
              <a:rPr lang="en-US" dirty="0" smtClean="0"/>
              <a:t>Any Object</a:t>
            </a:r>
            <a:endParaRPr lang="en-US" dirty="0"/>
          </a:p>
        </p:txBody>
      </p:sp>
      <p:sp>
        <p:nvSpPr>
          <p:cNvPr id="8" name="Picture Placeholder 10"/>
          <p:cNvSpPr>
            <a:spLocks noGrp="1"/>
          </p:cNvSpPr>
          <p:nvPr>
            <p:ph type="pic" sz="quarter" idx="15"/>
          </p:nvPr>
        </p:nvSpPr>
        <p:spPr>
          <a:xfrm>
            <a:off x="6553200" y="1371600"/>
            <a:ext cx="2362200" cy="4800600"/>
          </a:xfrm>
          <a:prstGeom prst="round2DiagRect">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33484123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3" presetClass="entr" presetSubtype="10"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53" presetClass="entr" presetSubtype="16"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p:cTn dur="500" fill="hold"/>
                        <p:tgtEl>
                          <p:spTgt spid="7"/>
                        </p:tgtEl>
                        <p:attrNameLst>
                          <p:attrName>ppt_w</p:attrName>
                        </p:attrNameLst>
                      </p:cBhvr>
                      <p:tavLst>
                        <p:tav tm="0">
                          <p:val>
                            <p:fltVal val="0"/>
                          </p:val>
                        </p:tav>
                        <p:tav tm="100000">
                          <p:val>
                            <p:strVal val="#ppt_w"/>
                          </p:val>
                        </p:tav>
                      </p:tavLst>
                    </p:anim>
                    <p:anim calcmode="lin" valueType="num">
                      <p:cBhvr>
                        <p:cTn dur="500" fill="hold"/>
                        <p:tgtEl>
                          <p:spTgt spid="7"/>
                        </p:tgtEl>
                        <p:attrNameLst>
                          <p:attrName>ppt_h</p:attrName>
                        </p:attrNameLst>
                      </p:cBhvr>
                      <p:tavLst>
                        <p:tav tm="0">
                          <p:val>
                            <p:fltVal val="0"/>
                          </p:val>
                        </p:tav>
                        <p:tav tm="100000">
                          <p:val>
                            <p:strVal val="#ppt_h"/>
                          </p:val>
                        </p:tav>
                      </p:tavLst>
                    </p:anim>
                    <p:animEffect transition="in" filter="fade">
                      <p:cBhvr>
                        <p:cTn dur="500"/>
                        <p:tgtEl>
                          <p:spTgt spid="7"/>
                        </p:tgtEl>
                      </p:cBhvr>
                    </p:animEffect>
                  </p:childTnLst>
                </p:cTn>
              </p:par>
            </p:tnLst>
          </p:tmpl>
        </p:tmplLst>
      </p:bldP>
      <p:bldP spid="8" grpId="0"/>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1"/>
            <a:ext cx="2209800" cy="273050"/>
          </a:xfrm>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mage Ver">
    <p:spTree>
      <p:nvGrpSpPr>
        <p:cNvPr id="1" name=""/>
        <p:cNvGrpSpPr/>
        <p:nvPr/>
      </p:nvGrpSpPr>
      <p:grpSpPr>
        <a:xfrm>
          <a:off x="0" y="0"/>
          <a:ext cx="0" cy="0"/>
          <a:chOff x="0" y="0"/>
          <a:chExt cx="0" cy="0"/>
        </a:xfrm>
      </p:grpSpPr>
      <p:sp>
        <p:nvSpPr>
          <p:cNvPr id="4" name="Picture Placeholder 10"/>
          <p:cNvSpPr>
            <a:spLocks noGrp="1"/>
          </p:cNvSpPr>
          <p:nvPr>
            <p:ph type="pic" sz="quarter" idx="15"/>
          </p:nvPr>
        </p:nvSpPr>
        <p:spPr>
          <a:xfrm>
            <a:off x="2438400" y="381000"/>
            <a:ext cx="4267200" cy="6248400"/>
          </a:xfrm>
          <a:prstGeom prst="round2DiagRect">
            <a:avLst>
              <a:gd name="adj1" fmla="val 12953"/>
              <a:gd name="adj2" fmla="val 0"/>
            </a:avLst>
          </a:prstGeom>
          <a:effectLst>
            <a:outerShdw blurRad="50800" dist="38100" dir="2700000" algn="tl" rotWithShape="0">
              <a:prstClr val="black">
                <a:alpha val="25000"/>
              </a:prstClr>
            </a:outerShdw>
          </a:effectLst>
        </p:spPr>
        <p:txBody>
          <a:bodyPr/>
          <a:lstStyle>
            <a:lvl1pPr marL="342900" marR="0" indent="-342900" algn="l" defTabSz="914400" rtl="0" eaLnBrk="1" fontAlgn="base" latinLnBrk="0" hangingPunct="1">
              <a:lnSpc>
                <a:spcPct val="100000"/>
              </a:lnSpc>
              <a:spcBef>
                <a:spcPct val="20000"/>
              </a:spcBef>
              <a:spcAft>
                <a:spcPct val="0"/>
              </a:spcAft>
              <a:buClrTx/>
              <a:buSzTx/>
              <a:buFontTx/>
              <a:buNone/>
              <a:tabLst/>
              <a:defRPr/>
            </a:lvl1pPr>
          </a:lstStyle>
          <a:p>
            <a:endParaRPr lang="en-US" dirty="0" smtClean="0"/>
          </a:p>
          <a:p>
            <a:endParaRPr lang="en-US" dirty="0"/>
          </a:p>
        </p:txBody>
      </p:sp>
    </p:spTree>
    <p:extLst>
      <p:ext uri="{BB962C8B-B14F-4D97-AF65-F5344CB8AC3E}">
        <p14:creationId xmlns:p14="http://schemas.microsoft.com/office/powerpoint/2010/main" val="2333520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endParaRPr lang="en-US" dirty="0"/>
          </a:p>
        </p:txBody>
      </p:sp>
      <p:sp>
        <p:nvSpPr>
          <p:cNvPr id="6" name="Rectangle 9"/>
          <p:cNvSpPr>
            <a:spLocks noGrp="1" noChangeArrowheads="1"/>
          </p:cNvSpPr>
          <p:nvPr>
            <p:ph type="ftr" sz="quarter" idx="11"/>
          </p:nvPr>
        </p:nvSpPr>
        <p:spPr>
          <a:ln/>
        </p:spPr>
        <p:txBody>
          <a:bodyPr/>
          <a:lstStyle>
            <a:lvl1pPr>
              <a:defRPr/>
            </a:lvl1pPr>
          </a:lstStyle>
          <a:p>
            <a:endParaRPr lang="en-US" dirty="0"/>
          </a:p>
        </p:txBody>
      </p:sp>
      <p:sp>
        <p:nvSpPr>
          <p:cNvPr id="7" name="Rectangle 10"/>
          <p:cNvSpPr>
            <a:spLocks noGrp="1" noChangeArrowheads="1"/>
          </p:cNvSpPr>
          <p:nvPr>
            <p:ph type="sldNum" sz="quarter" idx="12"/>
          </p:nvPr>
        </p:nvSpPr>
        <p:spPr>
          <a:ln/>
        </p:spPr>
        <p:txBody>
          <a:bodyPr/>
          <a:lstStyle>
            <a:lvl1pPr>
              <a:defRPr/>
            </a:lvl1pPr>
          </a:lstStyle>
          <a:p>
            <a:fld id="{663888C4-39FD-49FC-8983-AC5B1EDF2454}" type="slidenum">
              <a:rPr lang="en-US"/>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373F149-83C4-4179-9681-702531CCFDAC}" type="datetimeFigureOut">
              <a:rPr lang="de-DE" smtClean="0"/>
              <a:pPr/>
              <a:t>06.02.2015</a:t>
            </a:fld>
            <a:endParaRPr lang="de-DE" dirty="0"/>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9DC1E638-3F78-4E0D-883A-B278700C48C0}" type="slidenum">
              <a:rPr lang="de-DE" smtClean="0"/>
              <a:pPr/>
              <a:t>‹#›</a:t>
            </a:fld>
            <a:endParaRPr lang="de-DE" dirty="0"/>
          </a:p>
        </p:txBody>
      </p:sp>
    </p:spTree>
    <p:extLst>
      <p:ext uri="{BB962C8B-B14F-4D97-AF65-F5344CB8AC3E}">
        <p14:creationId xmlns:p14="http://schemas.microsoft.com/office/powerpoint/2010/main" val="287843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9" name="Textplatzhalter 7"/>
          <p:cNvSpPr>
            <a:spLocks noGrp="1"/>
          </p:cNvSpPr>
          <p:nvPr>
            <p:ph type="body" sz="quarter" idx="13"/>
          </p:nvPr>
        </p:nvSpPr>
        <p:spPr>
          <a:xfrm>
            <a:off x="323850" y="854994"/>
            <a:ext cx="8496300" cy="336244"/>
          </a:xfrm>
        </p:spPr>
        <p:txBody>
          <a:bodyPr lIns="0" tIns="0" rIns="0" bIns="0" anchor="t" anchorCtr="0">
            <a:noAutofit/>
          </a:bodyPr>
          <a:lstStyle>
            <a:lvl1pPr marL="0" indent="0">
              <a:spcAft>
                <a:spcPts val="600"/>
              </a:spcAft>
              <a:buNone/>
              <a:defRPr sz="2000"/>
            </a:lvl1pPr>
          </a:lstStyle>
          <a:p>
            <a:pPr lvl="0"/>
            <a:r>
              <a:rPr lang="en-US" dirty="0" smtClean="0"/>
              <a:t>Click to edit Master text styles</a:t>
            </a:r>
          </a:p>
        </p:txBody>
      </p:sp>
      <p:sp>
        <p:nvSpPr>
          <p:cNvPr id="23" name="Datumsplatzhalter 22"/>
          <p:cNvSpPr>
            <a:spLocks noGrp="1"/>
          </p:cNvSpPr>
          <p:nvPr>
            <p:ph type="dt" sz="half" idx="14"/>
          </p:nvPr>
        </p:nvSpPr>
        <p:spPr/>
        <p:txBody>
          <a:bodyPr/>
          <a:lstStyle/>
          <a:p>
            <a:fld id="{E373F149-83C4-4179-9681-702531CCFDAC}" type="datetimeFigureOut">
              <a:rPr lang="de-DE" smtClean="0">
                <a:solidFill>
                  <a:prstClr val="black">
                    <a:tint val="75000"/>
                  </a:prstClr>
                </a:solidFill>
              </a:rPr>
              <a:pPr/>
              <a:t>06.02.2015</a:t>
            </a:fld>
            <a:endParaRPr lang="de-DE" dirty="0">
              <a:solidFill>
                <a:prstClr val="black">
                  <a:tint val="75000"/>
                </a:prstClr>
              </a:solidFill>
            </a:endParaRPr>
          </a:p>
        </p:txBody>
      </p:sp>
      <p:sp>
        <p:nvSpPr>
          <p:cNvPr id="24" name="Fußzeilenplatzhalter 23"/>
          <p:cNvSpPr>
            <a:spLocks noGrp="1"/>
          </p:cNvSpPr>
          <p:nvPr>
            <p:ph type="ftr" sz="quarter" idx="15"/>
          </p:nvPr>
        </p:nvSpPr>
        <p:spPr/>
        <p:txBody>
          <a:bodyPr/>
          <a:lstStyle/>
          <a:p>
            <a:endParaRPr lang="de-DE" dirty="0">
              <a:solidFill>
                <a:prstClr val="black">
                  <a:tint val="75000"/>
                </a:prstClr>
              </a:solidFill>
            </a:endParaRPr>
          </a:p>
        </p:txBody>
      </p:sp>
      <p:sp>
        <p:nvSpPr>
          <p:cNvPr id="25" name="Foliennummernplatzhalter 24"/>
          <p:cNvSpPr>
            <a:spLocks noGrp="1"/>
          </p:cNvSpPr>
          <p:nvPr>
            <p:ph type="sldNum" sz="quarter" idx="16"/>
          </p:nvPr>
        </p:nvSpPr>
        <p:spPr/>
        <p:txBody>
          <a:bodyPr/>
          <a:lstStyle/>
          <a:p>
            <a:fld id="{9DC1E638-3F78-4E0D-883A-B278700C48C0}" type="slidenum">
              <a:rPr lang="de-DE" smtClean="0">
                <a:solidFill>
                  <a:prstClr val="black">
                    <a:tint val="75000"/>
                  </a:prstClr>
                </a:solidFill>
              </a:rPr>
              <a:pPr/>
              <a:t>‹#›</a:t>
            </a:fld>
            <a:endParaRPr lang="de-DE" dirty="0">
              <a:solidFill>
                <a:prstClr val="black">
                  <a:tint val="75000"/>
                </a:prstClr>
              </a:solidFill>
            </a:endParaRPr>
          </a:p>
        </p:txBody>
      </p:sp>
      <p:sp>
        <p:nvSpPr>
          <p:cNvPr id="26" name="Titel 25"/>
          <p:cNvSpPr>
            <a:spLocks noGrp="1"/>
          </p:cNvSpPr>
          <p:nvPr>
            <p:ph type="title"/>
          </p:nvPr>
        </p:nvSpPr>
        <p:spPr/>
        <p:txBody>
          <a:bodyPr/>
          <a:lstStyle/>
          <a:p>
            <a:r>
              <a:rPr lang="de-DE" smtClean="0"/>
              <a:t>Titelmasterformat durch Klicken bearbeiten</a:t>
            </a:r>
            <a:endParaRPr lang="en-US"/>
          </a:p>
        </p:txBody>
      </p:sp>
    </p:spTree>
    <p:extLst>
      <p:ext uri="{BB962C8B-B14F-4D97-AF65-F5344CB8AC3E}">
        <p14:creationId xmlns:p14="http://schemas.microsoft.com/office/powerpoint/2010/main" val="286013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image" Target="../media/image1.png"/><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image" Target="../media/image2.png"/><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image" Target="../media/image1.png"/><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theme" Target="../theme/theme3.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image" Target="../media/image1.png"/><Relationship Id="rId2" Type="http://schemas.openxmlformats.org/officeDocument/2006/relationships/slideLayout" Target="../slideLayouts/slideLayout70.xml"/><Relationship Id="rId16" Type="http://schemas.openxmlformats.org/officeDocument/2006/relationships/theme" Target="../theme/theme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pic>
        <p:nvPicPr>
          <p:cNvPr id="16" name="Picture 2"/>
          <p:cNvPicPr>
            <a:picLocks noChangeAspect="1" noChangeArrowheads="1"/>
          </p:cNvPicPr>
          <p:nvPr/>
        </p:nvPicPr>
        <p:blipFill>
          <a:blip r:embed="rId24" cstate="print"/>
          <a:srcRect l="25769" t="18750" r="18595" b="44140"/>
          <a:stretch>
            <a:fillRect/>
          </a:stretch>
        </p:blipFill>
        <p:spPr bwMode="auto">
          <a:xfrm>
            <a:off x="0" y="0"/>
            <a:ext cx="9144000" cy="6858000"/>
          </a:xfrm>
          <a:prstGeom prst="rect">
            <a:avLst/>
          </a:prstGeom>
          <a:noFill/>
          <a:ln w="9525">
            <a:noFill/>
            <a:miter lim="800000"/>
            <a:headEnd/>
            <a:tailEnd/>
          </a:ln>
        </p:spPr>
      </p:pic>
      <p:sp>
        <p:nvSpPr>
          <p:cNvPr id="18" name="Rectangle 17"/>
          <p:cNvSpPr/>
          <p:nvPr/>
        </p:nvSpPr>
        <p:spPr>
          <a:xfrm>
            <a:off x="0" y="6477000"/>
            <a:ext cx="9144000" cy="381000"/>
          </a:xfrm>
          <a:prstGeom prst="rect">
            <a:avLst/>
          </a:prstGeom>
          <a:solidFill>
            <a:srgbClr val="01487D"/>
          </a:solidFill>
          <a:ln>
            <a:solidFill>
              <a:srgbClr val="014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Box 6"/>
          <p:cNvSpPr txBox="1">
            <a:spLocks noChangeArrowheads="1"/>
          </p:cNvSpPr>
          <p:nvPr/>
        </p:nvSpPr>
        <p:spPr bwMode="gray">
          <a:xfrm>
            <a:off x="5915391" y="6678226"/>
            <a:ext cx="3080972" cy="138499"/>
          </a:xfrm>
          <a:prstGeom prst="rect">
            <a:avLst/>
          </a:prstGeom>
          <a:noFill/>
          <a:ln w="9525">
            <a:noFill/>
            <a:miter lim="800000"/>
            <a:headEnd/>
            <a:tailEnd/>
          </a:ln>
          <a:effectLst/>
        </p:spPr>
        <p:txBody>
          <a:bodyPr wrap="none" lIns="0" tIns="0" rIns="0" bIns="0" anchor="b">
            <a:spAutoFit/>
          </a:bodyPr>
          <a:lstStyle/>
          <a:p>
            <a:pPr algn="r">
              <a:spcBef>
                <a:spcPct val="0"/>
              </a:spcBef>
              <a:defRPr/>
            </a:pPr>
            <a:r>
              <a:rPr lang="en-US" sz="900" dirty="0">
                <a:solidFill>
                  <a:srgbClr val="F79646">
                    <a:lumMod val="75000"/>
                  </a:srgbClr>
                </a:solidFill>
                <a:cs typeface="Arial" charset="0"/>
              </a:rPr>
              <a:t>© ipMetrix 2014. All Rights Reserved - Privileged and Confidential</a:t>
            </a:r>
            <a:endParaRPr lang="en-US" sz="900" dirty="0">
              <a:solidFill>
                <a:srgbClr val="F79646">
                  <a:lumMod val="75000"/>
                </a:srgbClr>
              </a:solidFill>
            </a:endParaRPr>
          </a:p>
        </p:txBody>
      </p:sp>
      <p:sp>
        <p:nvSpPr>
          <p:cNvPr id="9" name="Text Box 7"/>
          <p:cNvSpPr txBox="1">
            <a:spLocks noChangeArrowheads="1"/>
          </p:cNvSpPr>
          <p:nvPr userDrawn="1"/>
        </p:nvSpPr>
        <p:spPr bwMode="gray">
          <a:xfrm>
            <a:off x="8595659" y="6517288"/>
            <a:ext cx="395941" cy="138499"/>
          </a:xfrm>
          <a:prstGeom prst="rect">
            <a:avLst/>
          </a:prstGeom>
          <a:noFill/>
          <a:ln w="9525">
            <a:noFill/>
            <a:miter lim="800000"/>
            <a:headEnd/>
            <a:tailEnd/>
          </a:ln>
          <a:effectLst/>
        </p:spPr>
        <p:txBody>
          <a:bodyPr wrap="none" lIns="0" tIns="0" rIns="0" bIns="0" anchor="ctr">
            <a:spAutoFit/>
          </a:bodyPr>
          <a:lstStyle/>
          <a:p>
            <a:pPr algn="r">
              <a:spcBef>
                <a:spcPct val="50000"/>
              </a:spcBef>
              <a:defRPr/>
            </a:pPr>
            <a:r>
              <a:rPr lang="en-US" sz="900" b="1" dirty="0">
                <a:solidFill>
                  <a:srgbClr val="F79646">
                    <a:lumMod val="75000"/>
                  </a:srgbClr>
                </a:solidFill>
                <a:cs typeface="Arial" charset="0"/>
              </a:rPr>
              <a:t>Slide </a:t>
            </a:r>
            <a:fld id="{971BFE7E-ABEF-4559-BCF5-4E174470D8A7}" type="slidenum">
              <a:rPr lang="en-US" sz="900" b="1">
                <a:solidFill>
                  <a:srgbClr val="F79646">
                    <a:lumMod val="75000"/>
                  </a:srgbClr>
                </a:solidFill>
                <a:cs typeface="Arial" charset="0"/>
              </a:rPr>
              <a:pPr algn="r">
                <a:spcBef>
                  <a:spcPct val="50000"/>
                </a:spcBef>
                <a:defRPr/>
              </a:pPr>
              <a:t>‹#›</a:t>
            </a:fld>
            <a:endParaRPr lang="en-US" sz="900" b="1" dirty="0">
              <a:solidFill>
                <a:srgbClr val="F79646">
                  <a:lumMod val="75000"/>
                </a:srgbClr>
              </a:solidFill>
              <a:cs typeface="Arial" charset="0"/>
            </a:endParaRPr>
          </a:p>
        </p:txBody>
      </p:sp>
      <p:pic>
        <p:nvPicPr>
          <p:cNvPr id="10" name="Picture 8" descr="IP.png"/>
          <p:cNvPicPr>
            <a:picLocks noChangeAspect="1"/>
          </p:cNvPicPr>
          <p:nvPr userDrawn="1"/>
        </p:nvPicPr>
        <p:blipFill>
          <a:blip r:embed="rId25" cstate="print"/>
          <a:srcRect/>
          <a:stretch>
            <a:fillRect/>
          </a:stretch>
        </p:blipFill>
        <p:spPr bwMode="auto">
          <a:xfrm>
            <a:off x="250825" y="6486525"/>
            <a:ext cx="1225550" cy="358775"/>
          </a:xfrm>
          <a:prstGeom prst="rect">
            <a:avLst/>
          </a:prstGeom>
          <a:noFill/>
          <a:ln w="9525">
            <a:noFill/>
            <a:miter lim="800000"/>
            <a:headEnd/>
            <a:tailEnd/>
          </a:ln>
        </p:spPr>
      </p:pic>
      <p:cxnSp>
        <p:nvCxnSpPr>
          <p:cNvPr id="13" name="Straight Connector 12"/>
          <p:cNvCxnSpPr/>
          <p:nvPr userDrawn="1"/>
        </p:nvCxnSpPr>
        <p:spPr>
          <a:xfrm>
            <a:off x="0" y="914400"/>
            <a:ext cx="9144000" cy="0"/>
          </a:xfrm>
          <a:prstGeom prst="line">
            <a:avLst/>
          </a:prstGeom>
          <a:ln w="15875">
            <a:solidFill>
              <a:srgbClr val="01487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676" y="950102"/>
            <a:ext cx="9144000" cy="0"/>
          </a:xfrm>
          <a:prstGeom prst="line">
            <a:avLst/>
          </a:prstGeom>
          <a:ln w="15875">
            <a:solidFill>
              <a:srgbClr val="01487D"/>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06" r:id="rId1"/>
    <p:sldLayoutId id="2147483751" r:id="rId2"/>
    <p:sldLayoutId id="2147483750"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20" r:id="rId14"/>
    <p:sldLayoutId id="2147483737" r:id="rId15"/>
    <p:sldLayoutId id="2147483738" r:id="rId16"/>
    <p:sldLayoutId id="2147483740" r:id="rId17"/>
    <p:sldLayoutId id="2147483741" r:id="rId18"/>
    <p:sldLayoutId id="2147483742" r:id="rId19"/>
    <p:sldLayoutId id="2147483744" r:id="rId20"/>
    <p:sldLayoutId id="2147483747" r:id="rId21"/>
    <p:sldLayoutId id="2147483800" r:id="rId2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pic>
        <p:nvPicPr>
          <p:cNvPr id="16" name="Picture 2"/>
          <p:cNvPicPr>
            <a:picLocks noChangeAspect="1" noChangeArrowheads="1"/>
          </p:cNvPicPr>
          <p:nvPr/>
        </p:nvPicPr>
        <p:blipFill>
          <a:blip r:embed="rId25" cstate="print"/>
          <a:srcRect l="25769" t="18750" r="18595" b="44140"/>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04179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pic>
        <p:nvPicPr>
          <p:cNvPr id="16" name="Picture 2"/>
          <p:cNvPicPr>
            <a:picLocks noChangeAspect="1" noChangeArrowheads="1"/>
          </p:cNvPicPr>
          <p:nvPr/>
        </p:nvPicPr>
        <p:blipFill>
          <a:blip r:embed="rId25" cstate="print"/>
          <a:srcRect l="25769" t="18750" r="18595" b="44140"/>
          <a:stretch>
            <a:fillRect/>
          </a:stretch>
        </p:blipFill>
        <p:spPr bwMode="auto">
          <a:xfrm>
            <a:off x="0" y="0"/>
            <a:ext cx="9144000" cy="6858000"/>
          </a:xfrm>
          <a:prstGeom prst="rect">
            <a:avLst/>
          </a:prstGeom>
          <a:noFill/>
          <a:ln w="9525">
            <a:noFill/>
            <a:miter lim="800000"/>
            <a:headEnd/>
            <a:tailEnd/>
          </a:ln>
        </p:spPr>
      </p:pic>
      <p:sp>
        <p:nvSpPr>
          <p:cNvPr id="18" name="Rectangle 17"/>
          <p:cNvSpPr/>
          <p:nvPr/>
        </p:nvSpPr>
        <p:spPr>
          <a:xfrm>
            <a:off x="0" y="6477000"/>
            <a:ext cx="9144000" cy="381000"/>
          </a:xfrm>
          <a:prstGeom prst="rect">
            <a:avLst/>
          </a:prstGeom>
          <a:solidFill>
            <a:srgbClr val="01487D"/>
          </a:solidFill>
          <a:ln>
            <a:solidFill>
              <a:srgbClr val="014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Box 6"/>
          <p:cNvSpPr txBox="1">
            <a:spLocks noChangeArrowheads="1"/>
          </p:cNvSpPr>
          <p:nvPr/>
        </p:nvSpPr>
        <p:spPr bwMode="gray">
          <a:xfrm>
            <a:off x="5915391" y="6678226"/>
            <a:ext cx="3080972" cy="138499"/>
          </a:xfrm>
          <a:prstGeom prst="rect">
            <a:avLst/>
          </a:prstGeom>
          <a:noFill/>
          <a:ln w="9525">
            <a:noFill/>
            <a:miter lim="800000"/>
            <a:headEnd/>
            <a:tailEnd/>
          </a:ln>
          <a:effectLst/>
        </p:spPr>
        <p:txBody>
          <a:bodyPr wrap="none" lIns="0" tIns="0" rIns="0" bIns="0" anchor="b">
            <a:spAutoFit/>
          </a:bodyPr>
          <a:lstStyle/>
          <a:p>
            <a:pPr algn="r">
              <a:spcBef>
                <a:spcPct val="0"/>
              </a:spcBef>
              <a:defRPr/>
            </a:pPr>
            <a:r>
              <a:rPr lang="en-US" sz="900" dirty="0">
                <a:solidFill>
                  <a:srgbClr val="F79646">
                    <a:lumMod val="75000"/>
                  </a:srgbClr>
                </a:solidFill>
                <a:cs typeface="Arial" charset="0"/>
              </a:rPr>
              <a:t>© ipMetrix 2014. All Rights Reserved - Privileged and Confidential</a:t>
            </a:r>
            <a:endParaRPr lang="en-US" sz="900" dirty="0">
              <a:solidFill>
                <a:srgbClr val="F79646">
                  <a:lumMod val="75000"/>
                </a:srgbClr>
              </a:solidFill>
            </a:endParaRPr>
          </a:p>
        </p:txBody>
      </p:sp>
      <p:sp>
        <p:nvSpPr>
          <p:cNvPr id="9" name="Text Box 7"/>
          <p:cNvSpPr txBox="1">
            <a:spLocks noChangeArrowheads="1"/>
          </p:cNvSpPr>
          <p:nvPr userDrawn="1"/>
        </p:nvSpPr>
        <p:spPr bwMode="gray">
          <a:xfrm>
            <a:off x="8595659" y="6517288"/>
            <a:ext cx="395941" cy="138499"/>
          </a:xfrm>
          <a:prstGeom prst="rect">
            <a:avLst/>
          </a:prstGeom>
          <a:noFill/>
          <a:ln w="9525">
            <a:noFill/>
            <a:miter lim="800000"/>
            <a:headEnd/>
            <a:tailEnd/>
          </a:ln>
          <a:effectLst/>
        </p:spPr>
        <p:txBody>
          <a:bodyPr wrap="none" lIns="0" tIns="0" rIns="0" bIns="0" anchor="ctr">
            <a:spAutoFit/>
          </a:bodyPr>
          <a:lstStyle/>
          <a:p>
            <a:pPr algn="r">
              <a:spcBef>
                <a:spcPct val="50000"/>
              </a:spcBef>
              <a:defRPr/>
            </a:pPr>
            <a:r>
              <a:rPr lang="en-US" sz="900" b="1" dirty="0">
                <a:solidFill>
                  <a:srgbClr val="F79646">
                    <a:lumMod val="75000"/>
                  </a:srgbClr>
                </a:solidFill>
                <a:cs typeface="Arial" charset="0"/>
              </a:rPr>
              <a:t>Slide </a:t>
            </a:r>
            <a:fld id="{971BFE7E-ABEF-4559-BCF5-4E174470D8A7}" type="slidenum">
              <a:rPr lang="en-US" sz="900" b="1">
                <a:solidFill>
                  <a:srgbClr val="F79646">
                    <a:lumMod val="75000"/>
                  </a:srgbClr>
                </a:solidFill>
                <a:cs typeface="Arial" charset="0"/>
              </a:rPr>
              <a:pPr algn="r">
                <a:spcBef>
                  <a:spcPct val="50000"/>
                </a:spcBef>
                <a:defRPr/>
              </a:pPr>
              <a:t>‹#›</a:t>
            </a:fld>
            <a:endParaRPr lang="en-US" sz="900" b="1" dirty="0">
              <a:solidFill>
                <a:srgbClr val="F79646">
                  <a:lumMod val="75000"/>
                </a:srgbClr>
              </a:solidFill>
              <a:cs typeface="Arial" charset="0"/>
            </a:endParaRPr>
          </a:p>
        </p:txBody>
      </p:sp>
      <p:pic>
        <p:nvPicPr>
          <p:cNvPr id="10" name="Picture 8" descr="IP.png"/>
          <p:cNvPicPr>
            <a:picLocks noChangeAspect="1"/>
          </p:cNvPicPr>
          <p:nvPr userDrawn="1"/>
        </p:nvPicPr>
        <p:blipFill>
          <a:blip r:embed="rId26" cstate="print"/>
          <a:srcRect/>
          <a:stretch>
            <a:fillRect/>
          </a:stretch>
        </p:blipFill>
        <p:spPr bwMode="auto">
          <a:xfrm>
            <a:off x="250825" y="6486525"/>
            <a:ext cx="1225550" cy="358775"/>
          </a:xfrm>
          <a:prstGeom prst="rect">
            <a:avLst/>
          </a:prstGeom>
          <a:noFill/>
          <a:ln w="9525">
            <a:noFill/>
            <a:miter lim="800000"/>
            <a:headEnd/>
            <a:tailEnd/>
          </a:ln>
        </p:spPr>
      </p:pic>
      <p:cxnSp>
        <p:nvCxnSpPr>
          <p:cNvPr id="13" name="Straight Connector 12"/>
          <p:cNvCxnSpPr/>
          <p:nvPr userDrawn="1"/>
        </p:nvCxnSpPr>
        <p:spPr>
          <a:xfrm>
            <a:off x="0" y="914400"/>
            <a:ext cx="9144000" cy="0"/>
          </a:xfrm>
          <a:prstGeom prst="line">
            <a:avLst/>
          </a:prstGeom>
          <a:ln w="15875">
            <a:solidFill>
              <a:srgbClr val="01487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676" y="950102"/>
            <a:ext cx="9144000" cy="0"/>
          </a:xfrm>
          <a:prstGeom prst="line">
            <a:avLst/>
          </a:prstGeom>
          <a:ln w="15875">
            <a:solidFill>
              <a:srgbClr val="0148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05040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2/6/2015</a:t>
            </a:fld>
            <a:endParaRPr lang="en-US" dirty="0">
              <a:solidFill>
                <a:prstClr val="black">
                  <a:tint val="75000"/>
                </a:prstClr>
              </a:solidFill>
            </a:endParaRPr>
          </a:p>
        </p:txBody>
      </p:sp>
      <p:pic>
        <p:nvPicPr>
          <p:cNvPr id="16" name="Picture 2"/>
          <p:cNvPicPr>
            <a:picLocks noChangeAspect="1" noChangeArrowheads="1"/>
          </p:cNvPicPr>
          <p:nvPr/>
        </p:nvPicPr>
        <p:blipFill>
          <a:blip r:embed="rId17" cstate="print"/>
          <a:srcRect l="25769" t="18750" r="18595" b="44140"/>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9"/>
          <p:cNvSpPr/>
          <p:nvPr userDrawn="1"/>
        </p:nvSpPr>
        <p:spPr>
          <a:xfrm>
            <a:off x="0" y="6477000"/>
            <a:ext cx="9144000" cy="381000"/>
          </a:xfrm>
          <a:prstGeom prst="rect">
            <a:avLst/>
          </a:prstGeom>
          <a:solidFill>
            <a:srgbClr val="01487D"/>
          </a:solidFill>
          <a:ln>
            <a:solidFill>
              <a:srgbClr val="0148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6"/>
          <p:cNvSpPr txBox="1">
            <a:spLocks noChangeArrowheads="1"/>
          </p:cNvSpPr>
          <p:nvPr userDrawn="1"/>
        </p:nvSpPr>
        <p:spPr bwMode="gray">
          <a:xfrm>
            <a:off x="3048992" y="6598250"/>
            <a:ext cx="3080972" cy="138499"/>
          </a:xfrm>
          <a:prstGeom prst="rect">
            <a:avLst/>
          </a:prstGeom>
          <a:noFill/>
          <a:ln w="9525">
            <a:noFill/>
            <a:miter lim="800000"/>
            <a:headEnd/>
            <a:tailEnd/>
          </a:ln>
          <a:effectLst/>
        </p:spPr>
        <p:txBody>
          <a:bodyPr wrap="none" lIns="0" tIns="0" rIns="0" bIns="0" anchor="b">
            <a:spAutoFit/>
          </a:bodyPr>
          <a:lstStyle/>
          <a:p>
            <a:pPr algn="r">
              <a:spcBef>
                <a:spcPct val="0"/>
              </a:spcBef>
              <a:defRPr/>
            </a:pPr>
            <a:r>
              <a:rPr lang="en-US" sz="900" dirty="0">
                <a:solidFill>
                  <a:srgbClr val="F79646">
                    <a:lumMod val="75000"/>
                  </a:srgbClr>
                </a:solidFill>
                <a:cs typeface="Arial" charset="0"/>
              </a:rPr>
              <a:t>© ipMetrix 2014. All Rights Reserved - Privileged and Confidential</a:t>
            </a:r>
            <a:endParaRPr lang="en-US" sz="900" dirty="0">
              <a:solidFill>
                <a:srgbClr val="F79646">
                  <a:lumMod val="75000"/>
                </a:srgbClr>
              </a:solidFill>
            </a:endParaRP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48" r:id="rId14"/>
    <p:sldLayoutId id="2147483749" r:id="rId1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8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in.linkedin.com/in/syedmurtuza" TargetMode="External"/><Relationship Id="rId1" Type="http://schemas.openxmlformats.org/officeDocument/2006/relationships/slideLayout" Target="../slideLayouts/slideLayout3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ags" Target="../tags/tag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5.bin"/><Relationship Id="rId18" Type="http://schemas.openxmlformats.org/officeDocument/2006/relationships/image" Target="../media/image16.wmf"/><Relationship Id="rId26" Type="http://schemas.openxmlformats.org/officeDocument/2006/relationships/oleObject" Target="../embeddings/oleObject11.bin"/><Relationship Id="rId39" Type="http://schemas.openxmlformats.org/officeDocument/2006/relationships/image" Target="../media/image26.wmf"/><Relationship Id="rId3" Type="http://schemas.openxmlformats.org/officeDocument/2006/relationships/slideLayout" Target="../slideLayouts/slideLayout8.xml"/><Relationship Id="rId21" Type="http://schemas.openxmlformats.org/officeDocument/2006/relationships/oleObject" Target="../embeddings/oleObject9.bin"/><Relationship Id="rId34" Type="http://schemas.openxmlformats.org/officeDocument/2006/relationships/oleObject" Target="../embeddings/oleObject15.bin"/><Relationship Id="rId42" Type="http://schemas.openxmlformats.org/officeDocument/2006/relationships/oleObject" Target="../embeddings/oleObject19.bin"/><Relationship Id="rId7" Type="http://schemas.openxmlformats.org/officeDocument/2006/relationships/oleObject" Target="../embeddings/oleObject2.bin"/><Relationship Id="rId12" Type="http://schemas.openxmlformats.org/officeDocument/2006/relationships/image" Target="../media/image13.wmf"/><Relationship Id="rId17" Type="http://schemas.openxmlformats.org/officeDocument/2006/relationships/oleObject" Target="../embeddings/oleObject7.bin"/><Relationship Id="rId25" Type="http://schemas.openxmlformats.org/officeDocument/2006/relationships/image" Target="../media/image31.png"/><Relationship Id="rId33" Type="http://schemas.openxmlformats.org/officeDocument/2006/relationships/image" Target="../media/image23.wmf"/><Relationship Id="rId38" Type="http://schemas.openxmlformats.org/officeDocument/2006/relationships/oleObject" Target="../embeddings/oleObject17.bin"/><Relationship Id="rId2" Type="http://schemas.openxmlformats.org/officeDocument/2006/relationships/video" Target="file:///C:\Program%20Files\Common%20Files\Microsoft%20Shared\Artgalry\Downloaded%20Clips\j0302840.jpg" TargetMode="External"/><Relationship Id="rId16" Type="http://schemas.openxmlformats.org/officeDocument/2006/relationships/image" Target="../media/image15.wmf"/><Relationship Id="rId20" Type="http://schemas.openxmlformats.org/officeDocument/2006/relationships/image" Target="../media/image17.wmf"/><Relationship Id="rId29" Type="http://schemas.openxmlformats.org/officeDocument/2006/relationships/image" Target="../media/image21.wmf"/><Relationship Id="rId41" Type="http://schemas.openxmlformats.org/officeDocument/2006/relationships/image" Target="../media/image27.wmf"/><Relationship Id="rId1" Type="http://schemas.openxmlformats.org/officeDocument/2006/relationships/vmlDrawing" Target="../drawings/vmlDrawing1.vml"/><Relationship Id="rId6" Type="http://schemas.openxmlformats.org/officeDocument/2006/relationships/image" Target="../media/image10.wmf"/><Relationship Id="rId11" Type="http://schemas.openxmlformats.org/officeDocument/2006/relationships/oleObject" Target="../embeddings/oleObject4.bin"/><Relationship Id="rId24" Type="http://schemas.openxmlformats.org/officeDocument/2006/relationships/image" Target="../media/image19.wmf"/><Relationship Id="rId32" Type="http://schemas.openxmlformats.org/officeDocument/2006/relationships/oleObject" Target="../embeddings/oleObject14.bin"/><Relationship Id="rId37" Type="http://schemas.openxmlformats.org/officeDocument/2006/relationships/image" Target="../media/image25.wmf"/><Relationship Id="rId40" Type="http://schemas.openxmlformats.org/officeDocument/2006/relationships/oleObject" Target="../embeddings/oleObject18.bin"/><Relationship Id="rId45" Type="http://schemas.openxmlformats.org/officeDocument/2006/relationships/image" Target="../media/image29.wmf"/><Relationship Id="rId5" Type="http://schemas.openxmlformats.org/officeDocument/2006/relationships/oleObject" Target="../embeddings/oleObject1.bin"/><Relationship Id="rId15" Type="http://schemas.openxmlformats.org/officeDocument/2006/relationships/oleObject" Target="../embeddings/oleObject6.bin"/><Relationship Id="rId23" Type="http://schemas.openxmlformats.org/officeDocument/2006/relationships/oleObject" Target="../embeddings/oleObject10.bin"/><Relationship Id="rId28" Type="http://schemas.openxmlformats.org/officeDocument/2006/relationships/oleObject" Target="../embeddings/oleObject12.bin"/><Relationship Id="rId36" Type="http://schemas.openxmlformats.org/officeDocument/2006/relationships/oleObject" Target="../embeddings/oleObject16.bin"/><Relationship Id="rId10" Type="http://schemas.openxmlformats.org/officeDocument/2006/relationships/image" Target="../media/image12.wmf"/><Relationship Id="rId19" Type="http://schemas.openxmlformats.org/officeDocument/2006/relationships/oleObject" Target="../embeddings/oleObject8.bin"/><Relationship Id="rId31" Type="http://schemas.openxmlformats.org/officeDocument/2006/relationships/image" Target="../media/image22.wmf"/><Relationship Id="rId44" Type="http://schemas.openxmlformats.org/officeDocument/2006/relationships/oleObject" Target="../embeddings/oleObject20.bin"/><Relationship Id="rId4" Type="http://schemas.openxmlformats.org/officeDocument/2006/relationships/image" Target="../media/image30.jpeg"/><Relationship Id="rId9" Type="http://schemas.openxmlformats.org/officeDocument/2006/relationships/oleObject" Target="../embeddings/oleObject3.bin"/><Relationship Id="rId14" Type="http://schemas.openxmlformats.org/officeDocument/2006/relationships/image" Target="../media/image14.wmf"/><Relationship Id="rId22" Type="http://schemas.openxmlformats.org/officeDocument/2006/relationships/image" Target="../media/image18.wmf"/><Relationship Id="rId27" Type="http://schemas.openxmlformats.org/officeDocument/2006/relationships/image" Target="../media/image20.wmf"/><Relationship Id="rId30" Type="http://schemas.openxmlformats.org/officeDocument/2006/relationships/oleObject" Target="../embeddings/oleObject13.bin"/><Relationship Id="rId35" Type="http://schemas.openxmlformats.org/officeDocument/2006/relationships/image" Target="../media/image24.wmf"/><Relationship Id="rId43" Type="http://schemas.openxmlformats.org/officeDocument/2006/relationships/image" Target="../media/image2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8.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9.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9.xml"/><Relationship Id="rId1" Type="http://schemas.openxmlformats.org/officeDocument/2006/relationships/tags" Target="../tags/tag10.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9.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9.xml"/><Relationship Id="rId1" Type="http://schemas.openxmlformats.org/officeDocument/2006/relationships/tags" Target="../tags/tag12.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9.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9.xml"/><Relationship Id="rId1" Type="http://schemas.openxmlformats.org/officeDocument/2006/relationships/tags" Target="../tags/tag14.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9.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17.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19.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2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3.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slideLayout" Target="../slideLayouts/slideLayout8.xml"/><Relationship Id="rId7" Type="http://schemas.openxmlformats.org/officeDocument/2006/relationships/image" Target="../media/image46.jpeg"/><Relationship Id="rId2" Type="http://schemas.openxmlformats.org/officeDocument/2006/relationships/tags" Target="../tags/tag24.xml"/><Relationship Id="rId1" Type="http://schemas.openxmlformats.org/officeDocument/2006/relationships/vmlDrawing" Target="../drawings/vmlDrawing2.vml"/><Relationship Id="rId6" Type="http://schemas.openxmlformats.org/officeDocument/2006/relationships/image" Target="../media/image45.png"/><Relationship Id="rId5" Type="http://schemas.openxmlformats.org/officeDocument/2006/relationships/oleObject" Target="../embeddings/oleObject21.bin"/><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ags" Target="../tags/tag25.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8.xml"/><Relationship Id="rId1" Type="http://schemas.openxmlformats.org/officeDocument/2006/relationships/tags" Target="../tags/tag26.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hyperlink" Target="http://www.cirrusimage.com/Bugs/four-lined-plant-bug_4.jpg"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tags" Target="../tags/tag27.xml"/><Relationship Id="rId5" Type="http://schemas.openxmlformats.org/officeDocument/2006/relationships/image" Target="../media/image52.jpeg"/><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28.xml"/><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tags" Target="../tags/tag29.xml"/><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tags" Target="../tags/tag30.xml"/><Relationship Id="rId5" Type="http://schemas.openxmlformats.org/officeDocument/2006/relationships/image" Target="../media/image57.jpeg"/><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tags" Target="../tags/tag3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8.xml"/><Relationship Id="rId1" Type="http://schemas.openxmlformats.org/officeDocument/2006/relationships/tags" Target="../tags/tag32.xml"/><Relationship Id="rId5" Type="http://schemas.openxmlformats.org/officeDocument/2006/relationships/image" Target="../media/image62.png"/><Relationship Id="rId4" Type="http://schemas.openxmlformats.org/officeDocument/2006/relationships/image" Target="../media/image6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21.xml"/><Relationship Id="rId1" Type="http://schemas.openxmlformats.org/officeDocument/2006/relationships/tags" Target="../tags/tag34.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8.xml"/><Relationship Id="rId1" Type="http://schemas.openxmlformats.org/officeDocument/2006/relationships/tags" Target="../tags/tag35.xml"/><Relationship Id="rId4" Type="http://schemas.openxmlformats.org/officeDocument/2006/relationships/image" Target="../media/image65.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8.xml"/><Relationship Id="rId1" Type="http://schemas.openxmlformats.org/officeDocument/2006/relationships/tags" Target="../tags/tag36.xml"/><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1.xml"/><Relationship Id="rId1" Type="http://schemas.openxmlformats.org/officeDocument/2006/relationships/tags" Target="../tags/tag37.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8.xml"/><Relationship Id="rId1" Type="http://schemas.openxmlformats.org/officeDocument/2006/relationships/slideLayout" Target="../slideLayouts/slideLayout7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8.xml"/><Relationship Id="rId1" Type="http://schemas.openxmlformats.org/officeDocument/2006/relationships/tags" Target="../tags/tag3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xml"/><Relationship Id="rId1" Type="http://schemas.openxmlformats.org/officeDocument/2006/relationships/tags" Target="../tags/tag39.xml"/><Relationship Id="rId4" Type="http://schemas.openxmlformats.org/officeDocument/2006/relationships/image" Target="../media/image67.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8.xml"/><Relationship Id="rId1" Type="http://schemas.openxmlformats.org/officeDocument/2006/relationships/tags" Target="../tags/tag40.xml"/><Relationship Id="rId4" Type="http://schemas.openxmlformats.org/officeDocument/2006/relationships/image" Target="../media/image68.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8.xml"/><Relationship Id="rId1" Type="http://schemas.openxmlformats.org/officeDocument/2006/relationships/tags" Target="../tags/tag41.xml"/><Relationship Id="rId4" Type="http://schemas.openxmlformats.org/officeDocument/2006/relationships/image" Target="../media/image69.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8.xml"/><Relationship Id="rId1" Type="http://schemas.openxmlformats.org/officeDocument/2006/relationships/tags" Target="../tags/tag4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8.xml"/><Relationship Id="rId1" Type="http://schemas.openxmlformats.org/officeDocument/2006/relationships/tags" Target="../tags/tag4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8.xml"/><Relationship Id="rId1" Type="http://schemas.openxmlformats.org/officeDocument/2006/relationships/tags" Target="../tags/tag4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8.xml"/><Relationship Id="rId1" Type="http://schemas.openxmlformats.org/officeDocument/2006/relationships/tags" Target="../tags/tag45.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7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74.wmf"/><Relationship Id="rId2" Type="http://schemas.openxmlformats.org/officeDocument/2006/relationships/tags" Target="../tags/tag46.xml"/><Relationship Id="rId1" Type="http://schemas.openxmlformats.org/officeDocument/2006/relationships/vmlDrawing" Target="../drawings/vmlDrawing3.vml"/><Relationship Id="rId6" Type="http://schemas.openxmlformats.org/officeDocument/2006/relationships/oleObject" Target="../embeddings/Microsoft_PowerPoint_97-2003_Presentation1.ppt"/><Relationship Id="rId5" Type="http://schemas.openxmlformats.org/officeDocument/2006/relationships/oleObject" Target="../embeddings/oleObject22.bin"/><Relationship Id="rId4" Type="http://schemas.openxmlformats.org/officeDocument/2006/relationships/image" Target="../media/image75.jpeg"/></Relationships>
</file>

<file path=ppt/slides/_rels/slide60.xml.rels><?xml version="1.0" encoding="UTF-8" standalone="yes"?>
<Relationships xmlns="http://schemas.openxmlformats.org/package/2006/relationships"><Relationship Id="rId3" Type="http://schemas.openxmlformats.org/officeDocument/2006/relationships/hyperlink" Target="mailto:syed@ipmetrix.com" TargetMode="External"/><Relationship Id="rId2" Type="http://schemas.openxmlformats.org/officeDocument/2006/relationships/slideLayout" Target="../slideLayouts/slideLayout14.xml"/><Relationship Id="rId1" Type="http://schemas.openxmlformats.org/officeDocument/2006/relationships/tags" Target="../tags/tag47.xml"/><Relationship Id="rId5" Type="http://schemas.openxmlformats.org/officeDocument/2006/relationships/image" Target="../media/image4.png"/><Relationship Id="rId4" Type="http://schemas.openxmlformats.org/officeDocument/2006/relationships/hyperlink" Target="http://www.ipmetrix.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0" y="12700"/>
            <a:ext cx="12700" cy="12700"/>
          </a:xfrm>
          <a:prstGeom prst="rect">
            <a:avLst/>
          </a:prstGeom>
          <a:noFill/>
        </p:spPr>
        <p:txBody>
          <a:bodyPr vert="horz" rtlCol="0">
            <a:spAutoFit/>
          </a:bodyPr>
          <a:lstStyle/>
          <a:p>
            <a:endParaRPr lang="en-IN" dirty="0"/>
          </a:p>
        </p:txBody>
      </p:sp>
      <p:pic>
        <p:nvPicPr>
          <p:cNvPr id="7" name="Picture 6" descr="IP.png"/>
          <p:cNvPicPr>
            <a:picLocks noChangeAspect="1"/>
          </p:cNvPicPr>
          <p:nvPr/>
        </p:nvPicPr>
        <p:blipFill>
          <a:blip r:embed="rId3" cstate="print"/>
          <a:stretch>
            <a:fillRect/>
          </a:stretch>
        </p:blipFill>
        <p:spPr>
          <a:xfrm>
            <a:off x="6156176" y="908720"/>
            <a:ext cx="2664296" cy="1130308"/>
          </a:xfrm>
          <a:prstGeom prst="rect">
            <a:avLst/>
          </a:prstGeom>
        </p:spPr>
      </p:pic>
      <p:sp>
        <p:nvSpPr>
          <p:cNvPr id="8" name="Content Placeholder 5"/>
          <p:cNvSpPr txBox="1">
            <a:spLocks/>
          </p:cNvSpPr>
          <p:nvPr/>
        </p:nvSpPr>
        <p:spPr bwMode="auto">
          <a:xfrm>
            <a:off x="827584" y="2348880"/>
            <a:ext cx="7992888" cy="1222712"/>
          </a:xfrm>
          <a:prstGeom prst="round2DiagRect">
            <a:avLst>
              <a:gd name="adj1" fmla="val 11936"/>
              <a:gd name="adj2" fmla="val 0"/>
            </a:avLst>
          </a:prstGeom>
          <a:noFill/>
          <a:ln w="95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lvl="0" algn="ctr" fontAlgn="base">
              <a:spcBef>
                <a:spcPct val="20000"/>
              </a:spcBef>
              <a:spcAft>
                <a:spcPct val="0"/>
              </a:spcAft>
              <a:buClr>
                <a:srgbClr val="00585F"/>
              </a:buClr>
            </a:pPr>
            <a:r>
              <a:rPr lang="en-US" altLang="en-US" sz="2800" b="1" dirty="0" smtClean="0">
                <a:solidFill>
                  <a:srgbClr val="002060"/>
                </a:solidFill>
              </a:rPr>
              <a:t>Basics of Patents and Searches</a:t>
            </a:r>
          </a:p>
          <a:p>
            <a:pPr lvl="0" algn="ctr" fontAlgn="base">
              <a:spcBef>
                <a:spcPct val="20000"/>
              </a:spcBef>
              <a:spcAft>
                <a:spcPct val="0"/>
              </a:spcAft>
              <a:buClr>
                <a:srgbClr val="00585F"/>
              </a:buClr>
            </a:pPr>
            <a:r>
              <a:rPr lang="en-US" altLang="en-US" sz="1400" b="1" dirty="0" smtClean="0">
                <a:solidFill>
                  <a:srgbClr val="FF6600"/>
                </a:solidFill>
              </a:rPr>
              <a:t>(How to get best out of the patchwork)</a:t>
            </a:r>
          </a:p>
          <a:p>
            <a:pPr lvl="0" algn="ctr" fontAlgn="base">
              <a:spcBef>
                <a:spcPct val="20000"/>
              </a:spcBef>
              <a:spcAft>
                <a:spcPct val="0"/>
              </a:spcAft>
              <a:buClr>
                <a:srgbClr val="00585F"/>
              </a:buClr>
            </a:pPr>
            <a:r>
              <a:rPr lang="en-US" altLang="en-US" b="1" dirty="0" smtClean="0">
                <a:solidFill>
                  <a:srgbClr val="002060"/>
                </a:solidFill>
              </a:rPr>
              <a:t>February 5, 2015</a:t>
            </a:r>
          </a:p>
        </p:txBody>
      </p:sp>
      <p:sp>
        <p:nvSpPr>
          <p:cNvPr id="6" name="Rectangle 5"/>
          <p:cNvSpPr/>
          <p:nvPr/>
        </p:nvSpPr>
        <p:spPr>
          <a:xfrm>
            <a:off x="922456" y="3861048"/>
            <a:ext cx="6961912" cy="1224951"/>
          </a:xfrm>
          <a:prstGeom prst="rect">
            <a:avLst/>
          </a:prstGeom>
        </p:spPr>
        <p:txBody>
          <a:bodyPr wrap="square">
            <a:spAutoFit/>
          </a:bodyPr>
          <a:lstStyle/>
          <a:p>
            <a:pPr lvl="0" fontAlgn="base">
              <a:spcBef>
                <a:spcPct val="20000"/>
              </a:spcBef>
              <a:spcAft>
                <a:spcPct val="0"/>
              </a:spcAft>
              <a:buClr>
                <a:srgbClr val="00585F"/>
              </a:buClr>
            </a:pPr>
            <a:r>
              <a:rPr lang="en-US" sz="1600" dirty="0" smtClean="0">
                <a:solidFill>
                  <a:srgbClr val="002060"/>
                </a:solidFill>
              </a:rPr>
              <a:t>Presented by,</a:t>
            </a:r>
          </a:p>
          <a:p>
            <a:pPr lvl="0" fontAlgn="base">
              <a:spcBef>
                <a:spcPct val="20000"/>
              </a:spcBef>
              <a:spcAft>
                <a:spcPct val="0"/>
              </a:spcAft>
              <a:buClr>
                <a:srgbClr val="00585F"/>
              </a:buClr>
            </a:pPr>
            <a:r>
              <a:rPr lang="en-US" sz="1600" b="1" dirty="0" smtClean="0">
                <a:solidFill>
                  <a:srgbClr val="002060"/>
                </a:solidFill>
              </a:rPr>
              <a:t>Syed Murtuza</a:t>
            </a:r>
            <a:r>
              <a:rPr lang="en-US" sz="1600" dirty="0" smtClean="0">
                <a:solidFill>
                  <a:srgbClr val="002060"/>
                </a:solidFill>
              </a:rPr>
              <a:t>, Lead Patent Analyst – Level 2, </a:t>
            </a:r>
            <a:r>
              <a:rPr lang="en-IN" sz="1600" dirty="0" smtClean="0">
                <a:solidFill>
                  <a:srgbClr val="002060"/>
                </a:solidFill>
              </a:rPr>
              <a:t>ipMetrix Consulting Group</a:t>
            </a:r>
          </a:p>
          <a:p>
            <a:pPr lvl="0" fontAlgn="base">
              <a:spcBef>
                <a:spcPct val="20000"/>
              </a:spcBef>
              <a:spcAft>
                <a:spcPct val="0"/>
              </a:spcAft>
              <a:buClr>
                <a:srgbClr val="00585F"/>
              </a:buClr>
            </a:pPr>
            <a:r>
              <a:rPr lang="en-IN" sz="1600" dirty="0" smtClean="0">
                <a:solidFill>
                  <a:srgbClr val="002060"/>
                </a:solidFill>
              </a:rPr>
              <a:t>syed@ipmetrix.com</a:t>
            </a:r>
          </a:p>
          <a:p>
            <a:pPr lvl="0" fontAlgn="base">
              <a:spcBef>
                <a:spcPct val="20000"/>
              </a:spcBef>
              <a:spcAft>
                <a:spcPct val="0"/>
              </a:spcAft>
              <a:buClr>
                <a:srgbClr val="00585F"/>
              </a:buClr>
            </a:pPr>
            <a:r>
              <a:rPr lang="en-IN" sz="1600" dirty="0" smtClean="0">
                <a:solidFill>
                  <a:srgbClr val="002060"/>
                </a:solidFill>
              </a:rPr>
              <a:t>Mobile: +91-8892649982</a:t>
            </a:r>
            <a:endParaRPr lang="en-IN" sz="1600" dirty="0">
              <a:solidFill>
                <a:srgbClr val="002060"/>
              </a:solidFill>
            </a:endParaRPr>
          </a:p>
        </p:txBody>
      </p:sp>
      <p:grpSp>
        <p:nvGrpSpPr>
          <p:cNvPr id="10" name="Gruppieren 7"/>
          <p:cNvGrpSpPr/>
          <p:nvPr/>
        </p:nvGrpSpPr>
        <p:grpSpPr>
          <a:xfrm rot="21073678" flipV="1">
            <a:off x="1380" y="1121257"/>
            <a:ext cx="6987498" cy="554038"/>
            <a:chOff x="-15876" y="2994005"/>
            <a:chExt cx="12891701" cy="766736"/>
          </a:xfrm>
          <a:solidFill>
            <a:schemeClr val="accent1"/>
          </a:solidFill>
        </p:grpSpPr>
        <p:sp>
          <p:nvSpPr>
            <p:cNvPr id="11" name="Freeform 7"/>
            <p:cNvSpPr>
              <a:spLocks/>
            </p:cNvSpPr>
            <p:nvPr/>
          </p:nvSpPr>
          <p:spPr bwMode="auto">
            <a:xfrm>
              <a:off x="-15876" y="3140102"/>
              <a:ext cx="9767637" cy="474541"/>
            </a:xfrm>
            <a:custGeom>
              <a:avLst/>
              <a:gdLst>
                <a:gd name="T0" fmla="*/ 0 w 2212"/>
                <a:gd name="T1" fmla="*/ 46 h 207"/>
                <a:gd name="T2" fmla="*/ 0 w 2212"/>
                <a:gd name="T3" fmla="*/ 58 h 207"/>
                <a:gd name="T4" fmla="*/ 281 w 2212"/>
                <a:gd name="T5" fmla="*/ 32 h 207"/>
                <a:gd name="T6" fmla="*/ 738 w 2212"/>
                <a:gd name="T7" fmla="*/ 110 h 207"/>
                <a:gd name="T8" fmla="*/ 1095 w 2212"/>
                <a:gd name="T9" fmla="*/ 179 h 207"/>
                <a:gd name="T10" fmla="*/ 1460 w 2212"/>
                <a:gd name="T11" fmla="*/ 202 h 207"/>
                <a:gd name="T12" fmla="*/ 1924 w 2212"/>
                <a:gd name="T13" fmla="*/ 137 h 207"/>
                <a:gd name="T14" fmla="*/ 2212 w 2212"/>
                <a:gd name="T15" fmla="*/ 30 h 207"/>
                <a:gd name="T16" fmla="*/ 1916 w 2212"/>
                <a:gd name="T17" fmla="*/ 107 h 207"/>
                <a:gd name="T18" fmla="*/ 1459 w 2212"/>
                <a:gd name="T19" fmla="*/ 171 h 207"/>
                <a:gd name="T20" fmla="*/ 1100 w 2212"/>
                <a:gd name="T21" fmla="*/ 148 h 207"/>
                <a:gd name="T22" fmla="*/ 744 w 2212"/>
                <a:gd name="T23" fmla="*/ 80 h 207"/>
                <a:gd name="T24" fmla="*/ 282 w 2212"/>
                <a:gd name="T25" fmla="*/ 1 h 207"/>
                <a:gd name="T26" fmla="*/ 0 w 2212"/>
                <a:gd name="T27" fmla="*/ 4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2" h="207">
                  <a:moveTo>
                    <a:pt x="0" y="46"/>
                  </a:moveTo>
                  <a:cubicBezTo>
                    <a:pt x="0" y="58"/>
                    <a:pt x="0" y="58"/>
                    <a:pt x="0" y="58"/>
                  </a:cubicBezTo>
                  <a:cubicBezTo>
                    <a:pt x="105" y="39"/>
                    <a:pt x="156" y="30"/>
                    <a:pt x="281" y="32"/>
                  </a:cubicBezTo>
                  <a:cubicBezTo>
                    <a:pt x="416" y="40"/>
                    <a:pt x="551" y="73"/>
                    <a:pt x="738" y="110"/>
                  </a:cubicBezTo>
                  <a:cubicBezTo>
                    <a:pt x="924" y="149"/>
                    <a:pt x="1095" y="179"/>
                    <a:pt x="1095" y="179"/>
                  </a:cubicBezTo>
                  <a:cubicBezTo>
                    <a:pt x="1095" y="179"/>
                    <a:pt x="1268" y="207"/>
                    <a:pt x="1460" y="202"/>
                  </a:cubicBezTo>
                  <a:cubicBezTo>
                    <a:pt x="1652" y="202"/>
                    <a:pt x="1858" y="156"/>
                    <a:pt x="1924" y="137"/>
                  </a:cubicBezTo>
                  <a:cubicBezTo>
                    <a:pt x="2048" y="104"/>
                    <a:pt x="2115" y="76"/>
                    <a:pt x="2212" y="30"/>
                  </a:cubicBezTo>
                  <a:cubicBezTo>
                    <a:pt x="2108" y="57"/>
                    <a:pt x="2039" y="75"/>
                    <a:pt x="1916" y="107"/>
                  </a:cubicBezTo>
                  <a:cubicBezTo>
                    <a:pt x="1850" y="126"/>
                    <a:pt x="1648" y="171"/>
                    <a:pt x="1459" y="171"/>
                  </a:cubicBezTo>
                  <a:cubicBezTo>
                    <a:pt x="1270" y="176"/>
                    <a:pt x="1099" y="148"/>
                    <a:pt x="1100" y="148"/>
                  </a:cubicBezTo>
                  <a:cubicBezTo>
                    <a:pt x="1100" y="148"/>
                    <a:pt x="930" y="118"/>
                    <a:pt x="744" y="80"/>
                  </a:cubicBezTo>
                  <a:cubicBezTo>
                    <a:pt x="558" y="43"/>
                    <a:pt x="388" y="6"/>
                    <a:pt x="282" y="1"/>
                  </a:cubicBezTo>
                  <a:cubicBezTo>
                    <a:pt x="189" y="0"/>
                    <a:pt x="75" y="9"/>
                    <a:pt x="0" y="46"/>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8"/>
            <p:cNvSpPr>
              <a:spLocks/>
            </p:cNvSpPr>
            <p:nvPr/>
          </p:nvSpPr>
          <p:spPr bwMode="auto">
            <a:xfrm>
              <a:off x="-15875" y="2994005"/>
              <a:ext cx="12891700" cy="766736"/>
            </a:xfrm>
            <a:custGeom>
              <a:avLst/>
              <a:gdLst>
                <a:gd name="T0" fmla="*/ 0 w 3260"/>
                <a:gd name="T1" fmla="*/ 181 h 257"/>
                <a:gd name="T2" fmla="*/ 0 w 3260"/>
                <a:gd name="T3" fmla="*/ 195 h 257"/>
                <a:gd name="T4" fmla="*/ 441 w 3260"/>
                <a:gd name="T5" fmla="*/ 134 h 257"/>
                <a:gd name="T6" fmla="*/ 1106 w 3260"/>
                <a:gd name="T7" fmla="*/ 44 h 257"/>
                <a:gd name="T8" fmla="*/ 1629 w 3260"/>
                <a:gd name="T9" fmla="*/ 64 h 257"/>
                <a:gd name="T10" fmla="*/ 2148 w 3260"/>
                <a:gd name="T11" fmla="*/ 136 h 257"/>
                <a:gd name="T12" fmla="*/ 2816 w 3260"/>
                <a:gd name="T13" fmla="*/ 240 h 257"/>
                <a:gd name="T14" fmla="*/ 3260 w 3260"/>
                <a:gd name="T15" fmla="*/ 221 h 257"/>
                <a:gd name="T16" fmla="*/ 2819 w 3260"/>
                <a:gd name="T17" fmla="*/ 209 h 257"/>
                <a:gd name="T18" fmla="*/ 2153 w 3260"/>
                <a:gd name="T19" fmla="*/ 105 h 257"/>
                <a:gd name="T20" fmla="*/ 1632 w 3260"/>
                <a:gd name="T21" fmla="*/ 33 h 257"/>
                <a:gd name="T22" fmla="*/ 1105 w 3260"/>
                <a:gd name="T23" fmla="*/ 12 h 257"/>
                <a:gd name="T24" fmla="*/ 434 w 3260"/>
                <a:gd name="T25" fmla="*/ 104 h 257"/>
                <a:gd name="T26" fmla="*/ 0 w 3260"/>
                <a:gd name="T27" fmla="*/ 18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60" h="257">
                  <a:moveTo>
                    <a:pt x="0" y="181"/>
                  </a:moveTo>
                  <a:cubicBezTo>
                    <a:pt x="0" y="195"/>
                    <a:pt x="0" y="195"/>
                    <a:pt x="0" y="195"/>
                  </a:cubicBezTo>
                  <a:cubicBezTo>
                    <a:pt x="114" y="194"/>
                    <a:pt x="295" y="166"/>
                    <a:pt x="441" y="134"/>
                  </a:cubicBezTo>
                  <a:cubicBezTo>
                    <a:pt x="538" y="110"/>
                    <a:pt x="832" y="51"/>
                    <a:pt x="1106" y="44"/>
                  </a:cubicBezTo>
                  <a:cubicBezTo>
                    <a:pt x="1380" y="32"/>
                    <a:pt x="1629" y="65"/>
                    <a:pt x="1629" y="64"/>
                  </a:cubicBezTo>
                  <a:cubicBezTo>
                    <a:pt x="1629" y="63"/>
                    <a:pt x="1877" y="91"/>
                    <a:pt x="2148" y="136"/>
                  </a:cubicBezTo>
                  <a:cubicBezTo>
                    <a:pt x="2420" y="177"/>
                    <a:pt x="2715" y="233"/>
                    <a:pt x="2816" y="240"/>
                  </a:cubicBezTo>
                  <a:cubicBezTo>
                    <a:pt x="3001" y="257"/>
                    <a:pt x="3108" y="250"/>
                    <a:pt x="3260" y="221"/>
                  </a:cubicBezTo>
                  <a:cubicBezTo>
                    <a:pt x="3106" y="230"/>
                    <a:pt x="3002" y="226"/>
                    <a:pt x="2819" y="209"/>
                  </a:cubicBezTo>
                  <a:cubicBezTo>
                    <a:pt x="2720" y="202"/>
                    <a:pt x="2426" y="147"/>
                    <a:pt x="2153" y="105"/>
                  </a:cubicBezTo>
                  <a:cubicBezTo>
                    <a:pt x="1882" y="60"/>
                    <a:pt x="1632" y="32"/>
                    <a:pt x="1632" y="33"/>
                  </a:cubicBezTo>
                  <a:cubicBezTo>
                    <a:pt x="1632" y="34"/>
                    <a:pt x="1382" y="0"/>
                    <a:pt x="1105" y="12"/>
                  </a:cubicBezTo>
                  <a:cubicBezTo>
                    <a:pt x="828" y="19"/>
                    <a:pt x="531" y="79"/>
                    <a:pt x="434" y="104"/>
                  </a:cubicBezTo>
                  <a:cubicBezTo>
                    <a:pt x="255" y="143"/>
                    <a:pt x="154" y="169"/>
                    <a:pt x="0" y="181"/>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3" name="Gruppieren 24"/>
          <p:cNvGrpSpPr/>
          <p:nvPr/>
        </p:nvGrpSpPr>
        <p:grpSpPr>
          <a:xfrm rot="10273678" flipV="1">
            <a:off x="-117020" y="5326721"/>
            <a:ext cx="6987498" cy="554038"/>
            <a:chOff x="-15876" y="2994005"/>
            <a:chExt cx="12891701" cy="766736"/>
          </a:xfrm>
          <a:solidFill>
            <a:schemeClr val="accent1"/>
          </a:solidFill>
        </p:grpSpPr>
        <p:sp>
          <p:nvSpPr>
            <p:cNvPr id="14" name="Freeform 7"/>
            <p:cNvSpPr>
              <a:spLocks/>
            </p:cNvSpPr>
            <p:nvPr/>
          </p:nvSpPr>
          <p:spPr bwMode="auto">
            <a:xfrm>
              <a:off x="-15876" y="3140102"/>
              <a:ext cx="9767637" cy="474541"/>
            </a:xfrm>
            <a:custGeom>
              <a:avLst/>
              <a:gdLst>
                <a:gd name="T0" fmla="*/ 0 w 2212"/>
                <a:gd name="T1" fmla="*/ 46 h 207"/>
                <a:gd name="T2" fmla="*/ 0 w 2212"/>
                <a:gd name="T3" fmla="*/ 58 h 207"/>
                <a:gd name="T4" fmla="*/ 281 w 2212"/>
                <a:gd name="T5" fmla="*/ 32 h 207"/>
                <a:gd name="T6" fmla="*/ 738 w 2212"/>
                <a:gd name="T7" fmla="*/ 110 h 207"/>
                <a:gd name="T8" fmla="*/ 1095 w 2212"/>
                <a:gd name="T9" fmla="*/ 179 h 207"/>
                <a:gd name="T10" fmla="*/ 1460 w 2212"/>
                <a:gd name="T11" fmla="*/ 202 h 207"/>
                <a:gd name="T12" fmla="*/ 1924 w 2212"/>
                <a:gd name="T13" fmla="*/ 137 h 207"/>
                <a:gd name="T14" fmla="*/ 2212 w 2212"/>
                <a:gd name="T15" fmla="*/ 30 h 207"/>
                <a:gd name="T16" fmla="*/ 1916 w 2212"/>
                <a:gd name="T17" fmla="*/ 107 h 207"/>
                <a:gd name="T18" fmla="*/ 1459 w 2212"/>
                <a:gd name="T19" fmla="*/ 171 h 207"/>
                <a:gd name="T20" fmla="*/ 1100 w 2212"/>
                <a:gd name="T21" fmla="*/ 148 h 207"/>
                <a:gd name="T22" fmla="*/ 744 w 2212"/>
                <a:gd name="T23" fmla="*/ 80 h 207"/>
                <a:gd name="T24" fmla="*/ 282 w 2212"/>
                <a:gd name="T25" fmla="*/ 1 h 207"/>
                <a:gd name="T26" fmla="*/ 0 w 2212"/>
                <a:gd name="T27" fmla="*/ 4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2" h="207">
                  <a:moveTo>
                    <a:pt x="0" y="46"/>
                  </a:moveTo>
                  <a:cubicBezTo>
                    <a:pt x="0" y="58"/>
                    <a:pt x="0" y="58"/>
                    <a:pt x="0" y="58"/>
                  </a:cubicBezTo>
                  <a:cubicBezTo>
                    <a:pt x="105" y="39"/>
                    <a:pt x="156" y="30"/>
                    <a:pt x="281" y="32"/>
                  </a:cubicBezTo>
                  <a:cubicBezTo>
                    <a:pt x="416" y="40"/>
                    <a:pt x="551" y="73"/>
                    <a:pt x="738" y="110"/>
                  </a:cubicBezTo>
                  <a:cubicBezTo>
                    <a:pt x="924" y="149"/>
                    <a:pt x="1095" y="179"/>
                    <a:pt x="1095" y="179"/>
                  </a:cubicBezTo>
                  <a:cubicBezTo>
                    <a:pt x="1095" y="179"/>
                    <a:pt x="1268" y="207"/>
                    <a:pt x="1460" y="202"/>
                  </a:cubicBezTo>
                  <a:cubicBezTo>
                    <a:pt x="1652" y="202"/>
                    <a:pt x="1858" y="156"/>
                    <a:pt x="1924" y="137"/>
                  </a:cubicBezTo>
                  <a:cubicBezTo>
                    <a:pt x="2048" y="104"/>
                    <a:pt x="2115" y="76"/>
                    <a:pt x="2212" y="30"/>
                  </a:cubicBezTo>
                  <a:cubicBezTo>
                    <a:pt x="2108" y="57"/>
                    <a:pt x="2039" y="75"/>
                    <a:pt x="1916" y="107"/>
                  </a:cubicBezTo>
                  <a:cubicBezTo>
                    <a:pt x="1850" y="126"/>
                    <a:pt x="1648" y="171"/>
                    <a:pt x="1459" y="171"/>
                  </a:cubicBezTo>
                  <a:cubicBezTo>
                    <a:pt x="1270" y="176"/>
                    <a:pt x="1099" y="148"/>
                    <a:pt x="1100" y="148"/>
                  </a:cubicBezTo>
                  <a:cubicBezTo>
                    <a:pt x="1100" y="148"/>
                    <a:pt x="930" y="118"/>
                    <a:pt x="744" y="80"/>
                  </a:cubicBezTo>
                  <a:cubicBezTo>
                    <a:pt x="558" y="43"/>
                    <a:pt x="388" y="6"/>
                    <a:pt x="282" y="1"/>
                  </a:cubicBezTo>
                  <a:cubicBezTo>
                    <a:pt x="189" y="0"/>
                    <a:pt x="75" y="9"/>
                    <a:pt x="0" y="46"/>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p:cNvSpPr>
            <p:nvPr/>
          </p:nvSpPr>
          <p:spPr bwMode="auto">
            <a:xfrm>
              <a:off x="-15875" y="2994005"/>
              <a:ext cx="12891700" cy="766736"/>
            </a:xfrm>
            <a:custGeom>
              <a:avLst/>
              <a:gdLst>
                <a:gd name="T0" fmla="*/ 0 w 3260"/>
                <a:gd name="T1" fmla="*/ 181 h 257"/>
                <a:gd name="T2" fmla="*/ 0 w 3260"/>
                <a:gd name="T3" fmla="*/ 195 h 257"/>
                <a:gd name="T4" fmla="*/ 441 w 3260"/>
                <a:gd name="T5" fmla="*/ 134 h 257"/>
                <a:gd name="T6" fmla="*/ 1106 w 3260"/>
                <a:gd name="T7" fmla="*/ 44 h 257"/>
                <a:gd name="T8" fmla="*/ 1629 w 3260"/>
                <a:gd name="T9" fmla="*/ 64 h 257"/>
                <a:gd name="T10" fmla="*/ 2148 w 3260"/>
                <a:gd name="T11" fmla="*/ 136 h 257"/>
                <a:gd name="T12" fmla="*/ 2816 w 3260"/>
                <a:gd name="T13" fmla="*/ 240 h 257"/>
                <a:gd name="T14" fmla="*/ 3260 w 3260"/>
                <a:gd name="T15" fmla="*/ 221 h 257"/>
                <a:gd name="T16" fmla="*/ 2819 w 3260"/>
                <a:gd name="T17" fmla="*/ 209 h 257"/>
                <a:gd name="T18" fmla="*/ 2153 w 3260"/>
                <a:gd name="T19" fmla="*/ 105 h 257"/>
                <a:gd name="T20" fmla="*/ 1632 w 3260"/>
                <a:gd name="T21" fmla="*/ 33 h 257"/>
                <a:gd name="T22" fmla="*/ 1105 w 3260"/>
                <a:gd name="T23" fmla="*/ 12 h 257"/>
                <a:gd name="T24" fmla="*/ 434 w 3260"/>
                <a:gd name="T25" fmla="*/ 104 h 257"/>
                <a:gd name="T26" fmla="*/ 0 w 3260"/>
                <a:gd name="T27" fmla="*/ 18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60" h="257">
                  <a:moveTo>
                    <a:pt x="0" y="181"/>
                  </a:moveTo>
                  <a:cubicBezTo>
                    <a:pt x="0" y="195"/>
                    <a:pt x="0" y="195"/>
                    <a:pt x="0" y="195"/>
                  </a:cubicBezTo>
                  <a:cubicBezTo>
                    <a:pt x="114" y="194"/>
                    <a:pt x="295" y="166"/>
                    <a:pt x="441" y="134"/>
                  </a:cubicBezTo>
                  <a:cubicBezTo>
                    <a:pt x="538" y="110"/>
                    <a:pt x="832" y="51"/>
                    <a:pt x="1106" y="44"/>
                  </a:cubicBezTo>
                  <a:cubicBezTo>
                    <a:pt x="1380" y="32"/>
                    <a:pt x="1629" y="65"/>
                    <a:pt x="1629" y="64"/>
                  </a:cubicBezTo>
                  <a:cubicBezTo>
                    <a:pt x="1629" y="63"/>
                    <a:pt x="1877" y="91"/>
                    <a:pt x="2148" y="136"/>
                  </a:cubicBezTo>
                  <a:cubicBezTo>
                    <a:pt x="2420" y="177"/>
                    <a:pt x="2715" y="233"/>
                    <a:pt x="2816" y="240"/>
                  </a:cubicBezTo>
                  <a:cubicBezTo>
                    <a:pt x="3001" y="257"/>
                    <a:pt x="3108" y="250"/>
                    <a:pt x="3260" y="221"/>
                  </a:cubicBezTo>
                  <a:cubicBezTo>
                    <a:pt x="3106" y="230"/>
                    <a:pt x="3002" y="226"/>
                    <a:pt x="2819" y="209"/>
                  </a:cubicBezTo>
                  <a:cubicBezTo>
                    <a:pt x="2720" y="202"/>
                    <a:pt x="2426" y="147"/>
                    <a:pt x="2153" y="105"/>
                  </a:cubicBezTo>
                  <a:cubicBezTo>
                    <a:pt x="1882" y="60"/>
                    <a:pt x="1632" y="32"/>
                    <a:pt x="1632" y="33"/>
                  </a:cubicBezTo>
                  <a:cubicBezTo>
                    <a:pt x="1632" y="34"/>
                    <a:pt x="1382" y="0"/>
                    <a:pt x="1105" y="12"/>
                  </a:cubicBezTo>
                  <a:cubicBezTo>
                    <a:pt x="828" y="19"/>
                    <a:pt x="531" y="79"/>
                    <a:pt x="434" y="104"/>
                  </a:cubicBezTo>
                  <a:cubicBezTo>
                    <a:pt x="255" y="143"/>
                    <a:pt x="154" y="169"/>
                    <a:pt x="0" y="181"/>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ustDataLst>
      <p:tags r:id="rId1"/>
    </p:custDataLst>
    <p:extLst>
      <p:ext uri="{BB962C8B-B14F-4D97-AF65-F5344CB8AC3E}">
        <p14:creationId xmlns:p14="http://schemas.microsoft.com/office/powerpoint/2010/main" val="2534559583"/>
      </p:ext>
    </p:extLst>
  </p:cSld>
  <p:clrMapOvr>
    <a:masterClrMapping/>
  </p:clrMapOvr>
  <p:transition spd="slow">
    <p:cover dir="u"/>
  </p:transition>
  <p:timing>
    <p:tnLst>
      <p:par>
        <p:cTn id="1" dur="indefinite" restart="never" nodeType="tmRoot"/>
      </p:par>
    </p:tnLst>
    <p:bldLst>
      <p:bldP spid="8" grpId="0">
        <p:tmplLst>
          <p:tmpl>
            <p:tnLst>
              <p:par>
                <p:cTn presetID="18" presetClass="entr" presetSubtype="12"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strips(downLeft)">
                      <p:cBhvr>
                        <p:cTn dur="500"/>
                        <p:tgtEl>
                          <p:spTgt spid="8"/>
                        </p:tgtEl>
                      </p:cBhvr>
                    </p:animEffect>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81017" y="214183"/>
            <a:ext cx="5733143" cy="5386090"/>
          </a:xfrm>
          <a:prstGeom prst="rect">
            <a:avLst/>
          </a:prstGeom>
          <a:noFill/>
        </p:spPr>
        <p:txBody>
          <a:bodyPr wrap="square" rtlCol="0">
            <a:spAutoFit/>
          </a:bodyPr>
          <a:lstStyle/>
          <a:p>
            <a:r>
              <a:rPr lang="en-US" sz="3200" b="1" dirty="0" smtClean="0">
                <a:solidFill>
                  <a:schemeClr val="bg1">
                    <a:lumMod val="65000"/>
                  </a:schemeClr>
                </a:solidFill>
              </a:rPr>
              <a:t>Speaker Today</a:t>
            </a:r>
          </a:p>
          <a:p>
            <a:endParaRPr lang="en-US" dirty="0"/>
          </a:p>
          <a:p>
            <a:r>
              <a:rPr lang="en-US" sz="2400" b="1" dirty="0" smtClean="0"/>
              <a:t>Syed Murtuza</a:t>
            </a:r>
          </a:p>
          <a:p>
            <a:r>
              <a:rPr lang="en-US" dirty="0" smtClean="0"/>
              <a:t>Lead Patent Analyst – Level 2 (www.ipMetrix.com)</a:t>
            </a:r>
          </a:p>
          <a:p>
            <a:endParaRPr lang="en-US" dirty="0" smtClean="0"/>
          </a:p>
          <a:p>
            <a:pPr marL="285750" indent="-285750">
              <a:buFont typeface="Wingdings" panose="05000000000000000000" pitchFamily="2" charset="2"/>
              <a:buChar char="Ø"/>
            </a:pPr>
            <a:r>
              <a:rPr lang="en-US" dirty="0" smtClean="0"/>
              <a:t>More than 5 years experience as an IP professional</a:t>
            </a:r>
          </a:p>
          <a:p>
            <a:pPr marL="285750" indent="-285750">
              <a:buFont typeface="Wingdings" panose="05000000000000000000" pitchFamily="2" charset="2"/>
              <a:buChar char="Ø"/>
            </a:pPr>
            <a:r>
              <a:rPr lang="en-US" dirty="0" smtClean="0"/>
              <a:t>Cisco and Microsoft </a:t>
            </a:r>
            <a:r>
              <a:rPr lang="en-US" dirty="0"/>
              <a:t>Certified </a:t>
            </a:r>
            <a:r>
              <a:rPr lang="en-US" dirty="0" smtClean="0"/>
              <a:t>Technology </a:t>
            </a:r>
            <a:r>
              <a:rPr lang="en-US" dirty="0"/>
              <a:t>Specialist</a:t>
            </a:r>
            <a:endParaRPr lang="en-US" dirty="0" smtClean="0"/>
          </a:p>
          <a:p>
            <a:pPr marL="285750" indent="-285750">
              <a:buFont typeface="Wingdings" panose="05000000000000000000" pitchFamily="2" charset="2"/>
              <a:buChar char="Ø"/>
            </a:pPr>
            <a:r>
              <a:rPr lang="en-US" dirty="0" smtClean="0"/>
              <a:t>Vast experience in writing and prosecuting applications</a:t>
            </a:r>
          </a:p>
          <a:p>
            <a:pPr marL="285750" indent="-285750">
              <a:buFont typeface="Wingdings" panose="05000000000000000000" pitchFamily="2" charset="2"/>
              <a:buChar char="Ø"/>
            </a:pPr>
            <a:r>
              <a:rPr lang="en-US" dirty="0" smtClean="0"/>
              <a:t>Vast experience in Research and Litigation</a:t>
            </a:r>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r>
              <a:rPr lang="en-US" dirty="0" smtClean="0"/>
              <a:t>Published journal articles in technology and law</a:t>
            </a:r>
          </a:p>
          <a:p>
            <a:pPr marL="285750" indent="-285750">
              <a:buFont typeface="Wingdings" panose="05000000000000000000" pitchFamily="2" charset="2"/>
              <a:buChar char="Ø"/>
            </a:pPr>
            <a:r>
              <a:rPr lang="en-US" dirty="0" smtClean="0"/>
              <a:t>Conducted IP awareness programs in various companies and colleges</a:t>
            </a:r>
          </a:p>
          <a:p>
            <a:pPr marL="285750" indent="-285750">
              <a:buFont typeface="Wingdings" panose="05000000000000000000" pitchFamily="2" charset="2"/>
              <a:buChar char="Ø"/>
            </a:pPr>
            <a:r>
              <a:rPr lang="en-US" dirty="0" smtClean="0"/>
              <a:t>Conducted IP training workshops in </a:t>
            </a:r>
            <a:r>
              <a:rPr lang="en-US" dirty="0"/>
              <a:t>various </a:t>
            </a:r>
            <a:r>
              <a:rPr lang="en-US" dirty="0" smtClean="0"/>
              <a:t>companies</a:t>
            </a:r>
            <a:endParaRPr lang="en-US" dirty="0"/>
          </a:p>
          <a:p>
            <a:pPr marL="285750" indent="-285750">
              <a:buFont typeface="Wingdings" panose="05000000000000000000" pitchFamily="2" charset="2"/>
              <a:buChar char="Ø"/>
            </a:pPr>
            <a:r>
              <a:rPr lang="en-US" dirty="0" smtClean="0"/>
              <a:t>Applied patent applications for technologies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smtClean="0"/>
              <a:t>M. Tech, JNTU</a:t>
            </a:r>
          </a:p>
          <a:p>
            <a:pPr marL="285750" indent="-285750">
              <a:buFont typeface="Wingdings" panose="05000000000000000000" pitchFamily="2" charset="2"/>
              <a:buChar char="Ø"/>
            </a:pPr>
            <a:r>
              <a:rPr lang="en-US" dirty="0">
                <a:hlinkClick r:id="rId2"/>
              </a:rPr>
              <a:t>https://</a:t>
            </a:r>
            <a:r>
              <a:rPr lang="en-US" dirty="0" smtClean="0">
                <a:hlinkClick r:id="rId2"/>
              </a:rPr>
              <a:t>in.linkedin.com/in/syedmurtuza</a:t>
            </a:r>
            <a:endParaRPr lang="en-US" dirty="0"/>
          </a:p>
        </p:txBody>
      </p:sp>
      <p:pic>
        <p:nvPicPr>
          <p:cNvPr id="8" name="Picture 3"/>
          <p:cNvPicPr>
            <a:picLocks noChangeAspect="1" noChangeArrowheads="1"/>
          </p:cNvPicPr>
          <p:nvPr/>
        </p:nvPicPr>
        <p:blipFill>
          <a:blip r:embed="rId3" cstate="print"/>
          <a:srcRect l="5178" t="6834" r="11974"/>
          <a:stretch>
            <a:fillRect/>
          </a:stretch>
        </p:blipFill>
        <p:spPr bwMode="auto">
          <a:xfrm>
            <a:off x="49240" y="1080120"/>
            <a:ext cx="3154608" cy="2564904"/>
          </a:xfrm>
          <a:prstGeom prst="rect">
            <a:avLst/>
          </a:prstGeom>
          <a:noFill/>
          <a:ln w="9525">
            <a:noFill/>
            <a:miter lim="800000"/>
            <a:headEnd/>
            <a:tailEnd/>
          </a:ln>
          <a:effectLst>
            <a:outerShdw blurRad="76200" dir="18900000" sy="23000" kx="-1200000" algn="bl" rotWithShape="0">
              <a:prstClr val="black">
                <a:alpha val="20000"/>
              </a:prstClr>
            </a:outerShdw>
          </a:effectLst>
          <a:scene3d>
            <a:camera prst="perspectiveRight"/>
            <a:lightRig rig="threePt" dir="t"/>
          </a:scene3d>
        </p:spPr>
      </p:pic>
      <p:grpSp>
        <p:nvGrpSpPr>
          <p:cNvPr id="9" name="Gruppieren 24"/>
          <p:cNvGrpSpPr/>
          <p:nvPr/>
        </p:nvGrpSpPr>
        <p:grpSpPr>
          <a:xfrm rot="10800000" flipV="1">
            <a:off x="-7485" y="6237311"/>
            <a:ext cx="7054241" cy="561549"/>
            <a:chOff x="-15876" y="2994005"/>
            <a:chExt cx="12891701" cy="766736"/>
          </a:xfrm>
          <a:solidFill>
            <a:schemeClr val="accent1"/>
          </a:solidFill>
        </p:grpSpPr>
        <p:sp>
          <p:nvSpPr>
            <p:cNvPr id="10" name="Freeform 7"/>
            <p:cNvSpPr>
              <a:spLocks/>
            </p:cNvSpPr>
            <p:nvPr/>
          </p:nvSpPr>
          <p:spPr bwMode="auto">
            <a:xfrm>
              <a:off x="-15876" y="3140102"/>
              <a:ext cx="9767637" cy="474541"/>
            </a:xfrm>
            <a:custGeom>
              <a:avLst/>
              <a:gdLst>
                <a:gd name="T0" fmla="*/ 0 w 2212"/>
                <a:gd name="T1" fmla="*/ 46 h 207"/>
                <a:gd name="T2" fmla="*/ 0 w 2212"/>
                <a:gd name="T3" fmla="*/ 58 h 207"/>
                <a:gd name="T4" fmla="*/ 281 w 2212"/>
                <a:gd name="T5" fmla="*/ 32 h 207"/>
                <a:gd name="T6" fmla="*/ 738 w 2212"/>
                <a:gd name="T7" fmla="*/ 110 h 207"/>
                <a:gd name="T8" fmla="*/ 1095 w 2212"/>
                <a:gd name="T9" fmla="*/ 179 h 207"/>
                <a:gd name="T10" fmla="*/ 1460 w 2212"/>
                <a:gd name="T11" fmla="*/ 202 h 207"/>
                <a:gd name="T12" fmla="*/ 1924 w 2212"/>
                <a:gd name="T13" fmla="*/ 137 h 207"/>
                <a:gd name="T14" fmla="*/ 2212 w 2212"/>
                <a:gd name="T15" fmla="*/ 30 h 207"/>
                <a:gd name="T16" fmla="*/ 1916 w 2212"/>
                <a:gd name="T17" fmla="*/ 107 h 207"/>
                <a:gd name="T18" fmla="*/ 1459 w 2212"/>
                <a:gd name="T19" fmla="*/ 171 h 207"/>
                <a:gd name="T20" fmla="*/ 1100 w 2212"/>
                <a:gd name="T21" fmla="*/ 148 h 207"/>
                <a:gd name="T22" fmla="*/ 744 w 2212"/>
                <a:gd name="T23" fmla="*/ 80 h 207"/>
                <a:gd name="T24" fmla="*/ 282 w 2212"/>
                <a:gd name="T25" fmla="*/ 1 h 207"/>
                <a:gd name="T26" fmla="*/ 0 w 2212"/>
                <a:gd name="T27" fmla="*/ 4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2" h="207">
                  <a:moveTo>
                    <a:pt x="0" y="46"/>
                  </a:moveTo>
                  <a:cubicBezTo>
                    <a:pt x="0" y="58"/>
                    <a:pt x="0" y="58"/>
                    <a:pt x="0" y="58"/>
                  </a:cubicBezTo>
                  <a:cubicBezTo>
                    <a:pt x="105" y="39"/>
                    <a:pt x="156" y="30"/>
                    <a:pt x="281" y="32"/>
                  </a:cubicBezTo>
                  <a:cubicBezTo>
                    <a:pt x="416" y="40"/>
                    <a:pt x="551" y="73"/>
                    <a:pt x="738" y="110"/>
                  </a:cubicBezTo>
                  <a:cubicBezTo>
                    <a:pt x="924" y="149"/>
                    <a:pt x="1095" y="179"/>
                    <a:pt x="1095" y="179"/>
                  </a:cubicBezTo>
                  <a:cubicBezTo>
                    <a:pt x="1095" y="179"/>
                    <a:pt x="1268" y="207"/>
                    <a:pt x="1460" y="202"/>
                  </a:cubicBezTo>
                  <a:cubicBezTo>
                    <a:pt x="1652" y="202"/>
                    <a:pt x="1858" y="156"/>
                    <a:pt x="1924" y="137"/>
                  </a:cubicBezTo>
                  <a:cubicBezTo>
                    <a:pt x="2048" y="104"/>
                    <a:pt x="2115" y="76"/>
                    <a:pt x="2212" y="30"/>
                  </a:cubicBezTo>
                  <a:cubicBezTo>
                    <a:pt x="2108" y="57"/>
                    <a:pt x="2039" y="75"/>
                    <a:pt x="1916" y="107"/>
                  </a:cubicBezTo>
                  <a:cubicBezTo>
                    <a:pt x="1850" y="126"/>
                    <a:pt x="1648" y="171"/>
                    <a:pt x="1459" y="171"/>
                  </a:cubicBezTo>
                  <a:cubicBezTo>
                    <a:pt x="1270" y="176"/>
                    <a:pt x="1099" y="148"/>
                    <a:pt x="1100" y="148"/>
                  </a:cubicBezTo>
                  <a:cubicBezTo>
                    <a:pt x="1100" y="148"/>
                    <a:pt x="930" y="118"/>
                    <a:pt x="744" y="80"/>
                  </a:cubicBezTo>
                  <a:cubicBezTo>
                    <a:pt x="558" y="43"/>
                    <a:pt x="388" y="6"/>
                    <a:pt x="282" y="1"/>
                  </a:cubicBezTo>
                  <a:cubicBezTo>
                    <a:pt x="189" y="0"/>
                    <a:pt x="75" y="9"/>
                    <a:pt x="0" y="46"/>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8"/>
            <p:cNvSpPr>
              <a:spLocks/>
            </p:cNvSpPr>
            <p:nvPr/>
          </p:nvSpPr>
          <p:spPr bwMode="auto">
            <a:xfrm>
              <a:off x="-15875" y="2994005"/>
              <a:ext cx="12891700" cy="766736"/>
            </a:xfrm>
            <a:custGeom>
              <a:avLst/>
              <a:gdLst>
                <a:gd name="T0" fmla="*/ 0 w 3260"/>
                <a:gd name="T1" fmla="*/ 181 h 257"/>
                <a:gd name="T2" fmla="*/ 0 w 3260"/>
                <a:gd name="T3" fmla="*/ 195 h 257"/>
                <a:gd name="T4" fmla="*/ 441 w 3260"/>
                <a:gd name="T5" fmla="*/ 134 h 257"/>
                <a:gd name="T6" fmla="*/ 1106 w 3260"/>
                <a:gd name="T7" fmla="*/ 44 h 257"/>
                <a:gd name="T8" fmla="*/ 1629 w 3260"/>
                <a:gd name="T9" fmla="*/ 64 h 257"/>
                <a:gd name="T10" fmla="*/ 2148 w 3260"/>
                <a:gd name="T11" fmla="*/ 136 h 257"/>
                <a:gd name="T12" fmla="*/ 2816 w 3260"/>
                <a:gd name="T13" fmla="*/ 240 h 257"/>
                <a:gd name="T14" fmla="*/ 3260 w 3260"/>
                <a:gd name="T15" fmla="*/ 221 h 257"/>
                <a:gd name="T16" fmla="*/ 2819 w 3260"/>
                <a:gd name="T17" fmla="*/ 209 h 257"/>
                <a:gd name="T18" fmla="*/ 2153 w 3260"/>
                <a:gd name="T19" fmla="*/ 105 h 257"/>
                <a:gd name="T20" fmla="*/ 1632 w 3260"/>
                <a:gd name="T21" fmla="*/ 33 h 257"/>
                <a:gd name="T22" fmla="*/ 1105 w 3260"/>
                <a:gd name="T23" fmla="*/ 12 h 257"/>
                <a:gd name="T24" fmla="*/ 434 w 3260"/>
                <a:gd name="T25" fmla="*/ 104 h 257"/>
                <a:gd name="T26" fmla="*/ 0 w 3260"/>
                <a:gd name="T27" fmla="*/ 18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60" h="257">
                  <a:moveTo>
                    <a:pt x="0" y="181"/>
                  </a:moveTo>
                  <a:cubicBezTo>
                    <a:pt x="0" y="195"/>
                    <a:pt x="0" y="195"/>
                    <a:pt x="0" y="195"/>
                  </a:cubicBezTo>
                  <a:cubicBezTo>
                    <a:pt x="114" y="194"/>
                    <a:pt x="295" y="166"/>
                    <a:pt x="441" y="134"/>
                  </a:cubicBezTo>
                  <a:cubicBezTo>
                    <a:pt x="538" y="110"/>
                    <a:pt x="832" y="51"/>
                    <a:pt x="1106" y="44"/>
                  </a:cubicBezTo>
                  <a:cubicBezTo>
                    <a:pt x="1380" y="32"/>
                    <a:pt x="1629" y="65"/>
                    <a:pt x="1629" y="64"/>
                  </a:cubicBezTo>
                  <a:cubicBezTo>
                    <a:pt x="1629" y="63"/>
                    <a:pt x="1877" y="91"/>
                    <a:pt x="2148" y="136"/>
                  </a:cubicBezTo>
                  <a:cubicBezTo>
                    <a:pt x="2420" y="177"/>
                    <a:pt x="2715" y="233"/>
                    <a:pt x="2816" y="240"/>
                  </a:cubicBezTo>
                  <a:cubicBezTo>
                    <a:pt x="3001" y="257"/>
                    <a:pt x="3108" y="250"/>
                    <a:pt x="3260" y="221"/>
                  </a:cubicBezTo>
                  <a:cubicBezTo>
                    <a:pt x="3106" y="230"/>
                    <a:pt x="3002" y="226"/>
                    <a:pt x="2819" y="209"/>
                  </a:cubicBezTo>
                  <a:cubicBezTo>
                    <a:pt x="2720" y="202"/>
                    <a:pt x="2426" y="147"/>
                    <a:pt x="2153" y="105"/>
                  </a:cubicBezTo>
                  <a:cubicBezTo>
                    <a:pt x="1882" y="60"/>
                    <a:pt x="1632" y="32"/>
                    <a:pt x="1632" y="33"/>
                  </a:cubicBezTo>
                  <a:cubicBezTo>
                    <a:pt x="1632" y="34"/>
                    <a:pt x="1382" y="0"/>
                    <a:pt x="1105" y="12"/>
                  </a:cubicBezTo>
                  <a:cubicBezTo>
                    <a:pt x="828" y="19"/>
                    <a:pt x="531" y="79"/>
                    <a:pt x="434" y="104"/>
                  </a:cubicBezTo>
                  <a:cubicBezTo>
                    <a:pt x="255" y="143"/>
                    <a:pt x="154" y="169"/>
                    <a:pt x="0" y="181"/>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4" name="Picture 13" descr="IP.png"/>
          <p:cNvPicPr>
            <a:picLocks noChangeAspect="1"/>
          </p:cNvPicPr>
          <p:nvPr/>
        </p:nvPicPr>
        <p:blipFill>
          <a:blip r:embed="rId4" cstate="print"/>
          <a:stretch>
            <a:fillRect/>
          </a:stretch>
        </p:blipFill>
        <p:spPr>
          <a:xfrm>
            <a:off x="7244612" y="6050383"/>
            <a:ext cx="1584176" cy="672075"/>
          </a:xfrm>
          <a:prstGeom prst="rect">
            <a:avLst/>
          </a:prstGeom>
        </p:spPr>
      </p:pic>
    </p:spTree>
    <p:extLst>
      <p:ext uri="{BB962C8B-B14F-4D97-AF65-F5344CB8AC3E}">
        <p14:creationId xmlns:p14="http://schemas.microsoft.com/office/powerpoint/2010/main" val="2114730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ltLang="en-US" dirty="0" smtClean="0"/>
              <a:t>Agenda</a:t>
            </a:r>
            <a:endParaRPr lang="en-GB" altLang="en-US" dirty="0"/>
          </a:p>
        </p:txBody>
      </p:sp>
      <p:grpSp>
        <p:nvGrpSpPr>
          <p:cNvPr id="8" name="Gruppieren 7"/>
          <p:cNvGrpSpPr/>
          <p:nvPr/>
        </p:nvGrpSpPr>
        <p:grpSpPr>
          <a:xfrm>
            <a:off x="328613" y="1555750"/>
            <a:ext cx="8505825" cy="4240213"/>
            <a:chOff x="328613" y="1555750"/>
            <a:chExt cx="8505825" cy="4240213"/>
          </a:xfrm>
        </p:grpSpPr>
        <p:grpSp>
          <p:nvGrpSpPr>
            <p:cNvPr id="4" name="Gruppieren 3"/>
            <p:cNvGrpSpPr/>
            <p:nvPr/>
          </p:nvGrpSpPr>
          <p:grpSpPr>
            <a:xfrm>
              <a:off x="328613" y="2433638"/>
              <a:ext cx="8505825" cy="723900"/>
              <a:chOff x="328613" y="2433638"/>
              <a:chExt cx="8505825" cy="723900"/>
            </a:xfrm>
          </p:grpSpPr>
          <p:sp>
            <p:nvSpPr>
              <p:cNvPr id="331784" name="Rectangle 8"/>
              <p:cNvSpPr>
                <a:spLocks noChangeArrowheads="1"/>
              </p:cNvSpPr>
              <p:nvPr/>
            </p:nvSpPr>
            <p:spPr bwMode="gray">
              <a:xfrm>
                <a:off x="328613" y="243363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Types of Searches</a:t>
                </a:r>
                <a:endParaRPr lang="de-DE" altLang="de-DE" sz="2400" noProof="1">
                  <a:solidFill>
                    <a:srgbClr val="000000"/>
                  </a:solidFill>
                  <a:cs typeface="Arial" charset="0"/>
                </a:endParaRPr>
              </a:p>
            </p:txBody>
          </p:sp>
        </p:grpSp>
        <p:grpSp>
          <p:nvGrpSpPr>
            <p:cNvPr id="3" name="Gruppieren 2"/>
            <p:cNvGrpSpPr/>
            <p:nvPr/>
          </p:nvGrpSpPr>
          <p:grpSpPr>
            <a:xfrm>
              <a:off x="328613" y="1555750"/>
              <a:ext cx="8505825" cy="723900"/>
              <a:chOff x="328613" y="1555750"/>
              <a:chExt cx="8505825" cy="723900"/>
            </a:xfrm>
          </p:grpSpPr>
          <p:sp>
            <p:nvSpPr>
              <p:cNvPr id="331783" name="Rectangle 7"/>
              <p:cNvSpPr>
                <a:spLocks noChangeArrowheads="1"/>
              </p:cNvSpPr>
              <p:nvPr/>
            </p:nvSpPr>
            <p:spPr bwMode="gray">
              <a:xfrm>
                <a:off x="328613" y="1555750"/>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grpSp>
          <p:nvGrpSpPr>
            <p:cNvPr id="5" name="Gruppieren 4"/>
            <p:cNvGrpSpPr/>
            <p:nvPr/>
          </p:nvGrpSpPr>
          <p:grpSpPr>
            <a:xfrm>
              <a:off x="328613" y="3313113"/>
              <a:ext cx="8505825" cy="725487"/>
              <a:chOff x="328613" y="3313113"/>
              <a:chExt cx="8505825" cy="725487"/>
            </a:xfrm>
          </p:grpSpPr>
          <p:sp>
            <p:nvSpPr>
              <p:cNvPr id="331785" name="Rectangle 9"/>
              <p:cNvSpPr>
                <a:spLocks noChangeArrowheads="1"/>
              </p:cNvSpPr>
              <p:nvPr/>
            </p:nvSpPr>
            <p:spPr bwMode="gray">
              <a:xfrm>
                <a:off x="328613" y="3313113"/>
                <a:ext cx="463550" cy="725487"/>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rgbClr val="000000"/>
                    </a:solidFill>
                    <a:cs typeface="Arial" charset="0"/>
                  </a:rPr>
                  <a:t>Application for </a:t>
                </a:r>
                <a:r>
                  <a:rPr lang="de-DE" altLang="de-DE" sz="2400" noProof="1" smtClean="0">
                    <a:solidFill>
                      <a:srgbClr val="000000"/>
                    </a:solidFill>
                    <a:cs typeface="Arial" charset="0"/>
                  </a:rPr>
                  <a:t>Patents</a:t>
                </a:r>
                <a:endParaRPr lang="de-DE" altLang="de-DE" sz="2400" noProof="1">
                  <a:solidFill>
                    <a:srgbClr val="000000"/>
                  </a:solidFill>
                  <a:cs typeface="Arial" charset="0"/>
                </a:endParaRPr>
              </a:p>
            </p:txBody>
          </p:sp>
        </p:grpSp>
        <p:grpSp>
          <p:nvGrpSpPr>
            <p:cNvPr id="6" name="Gruppieren 5"/>
            <p:cNvGrpSpPr/>
            <p:nvPr/>
          </p:nvGrpSpPr>
          <p:grpSpPr>
            <a:xfrm>
              <a:off x="328613" y="4192588"/>
              <a:ext cx="8505825" cy="723900"/>
              <a:chOff x="328613" y="4192588"/>
              <a:chExt cx="8505825" cy="723900"/>
            </a:xfrm>
          </p:grpSpPr>
          <p:sp>
            <p:nvSpPr>
              <p:cNvPr id="331786" name="Rectangle 10"/>
              <p:cNvSpPr>
                <a:spLocks noChangeArrowheads="1"/>
              </p:cNvSpPr>
              <p:nvPr/>
            </p:nvSpPr>
            <p:spPr bwMode="gray">
              <a:xfrm>
                <a:off x="328613" y="419258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rgbClr val="000000"/>
                    </a:solidFill>
                    <a:cs typeface="Arial" charset="0"/>
                  </a:rPr>
                  <a:t>Types of Patent Applications</a:t>
                </a:r>
              </a:p>
            </p:txBody>
          </p:sp>
        </p:grpSp>
        <p:grpSp>
          <p:nvGrpSpPr>
            <p:cNvPr id="7" name="Gruppieren 6"/>
            <p:cNvGrpSpPr/>
            <p:nvPr/>
          </p:nvGrpSpPr>
          <p:grpSpPr>
            <a:xfrm>
              <a:off x="328613" y="5072063"/>
              <a:ext cx="8505825" cy="723900"/>
              <a:chOff x="328613" y="5072063"/>
              <a:chExt cx="8505825" cy="723900"/>
            </a:xfrm>
          </p:grpSpPr>
          <p:sp>
            <p:nvSpPr>
              <p:cNvPr id="331787" name="Rectangle 11"/>
              <p:cNvSpPr>
                <a:spLocks noChangeArrowheads="1"/>
              </p:cNvSpPr>
              <p:nvPr/>
            </p:nvSpPr>
            <p:spPr bwMode="gray">
              <a:xfrm>
                <a:off x="328613" y="5072063"/>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 Process</a:t>
                </a:r>
                <a:endParaRPr lang="de-DE" altLang="de-DE" sz="2400" noProof="1">
                  <a:solidFill>
                    <a:srgbClr val="000000"/>
                  </a:solidFill>
                  <a:cs typeface="Arial" charset="0"/>
                </a:endParaRPr>
              </a:p>
            </p:txBody>
          </p:sp>
        </p:grpSp>
      </p:grpSp>
    </p:spTree>
    <p:extLst>
      <p:ext uri="{BB962C8B-B14F-4D97-AF65-F5344CB8AC3E}">
        <p14:creationId xmlns:p14="http://schemas.microsoft.com/office/powerpoint/2010/main" val="3534784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ltLang="en-US" dirty="0" smtClean="0"/>
              <a:t>Agenda</a:t>
            </a:r>
            <a:endParaRPr lang="en-GB" altLang="en-US" dirty="0"/>
          </a:p>
        </p:txBody>
      </p:sp>
      <p:grpSp>
        <p:nvGrpSpPr>
          <p:cNvPr id="4" name="Gruppieren 3"/>
          <p:cNvGrpSpPr/>
          <p:nvPr/>
        </p:nvGrpSpPr>
        <p:grpSpPr>
          <a:xfrm>
            <a:off x="328613" y="2433638"/>
            <a:ext cx="8505825" cy="723900"/>
            <a:chOff x="328613" y="2433638"/>
            <a:chExt cx="8505825" cy="723900"/>
          </a:xfrm>
        </p:grpSpPr>
        <p:sp>
          <p:nvSpPr>
            <p:cNvPr id="331784" name="Rectangle 8"/>
            <p:cNvSpPr>
              <a:spLocks noChangeArrowheads="1"/>
            </p:cNvSpPr>
            <p:nvPr/>
          </p:nvSpPr>
          <p:spPr bwMode="gray">
            <a:xfrm>
              <a:off x="328613" y="243363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chemeClr val="bg1">
                      <a:lumMod val="65000"/>
                    </a:schemeClr>
                  </a:solidFill>
                  <a:cs typeface="Arial" charset="0"/>
                </a:rPr>
                <a:t>Types of Searches</a:t>
              </a:r>
              <a:endParaRPr lang="de-DE" altLang="de-DE" sz="2400" noProof="1">
                <a:solidFill>
                  <a:schemeClr val="bg1">
                    <a:lumMod val="65000"/>
                  </a:schemeClr>
                </a:solidFill>
                <a:cs typeface="Arial" charset="0"/>
              </a:endParaRPr>
            </a:p>
          </p:txBody>
        </p:sp>
      </p:grpSp>
      <p:sp>
        <p:nvSpPr>
          <p:cNvPr id="331783" name="Rectangle 7"/>
          <p:cNvSpPr>
            <a:spLocks noChangeArrowheads="1"/>
          </p:cNvSpPr>
          <p:nvPr/>
        </p:nvSpPr>
        <p:spPr bwMode="gray">
          <a:xfrm>
            <a:off x="328613" y="1555750"/>
            <a:ext cx="463550" cy="723900"/>
          </a:xfrm>
          <a:prstGeom prst="rect">
            <a:avLst/>
          </a:prstGeom>
          <a:gradFill>
            <a:gsLst>
              <a:gs pos="0">
                <a:srgbClr val="C00000"/>
              </a:gs>
              <a:gs pos="100000">
                <a:srgbClr val="7A0000"/>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FFFFFF"/>
                </a:solidFill>
                <a:effectLst>
                  <a:outerShdw blurRad="190500" algn="ctr" rotWithShape="0">
                    <a:prstClr val="black">
                      <a:alpha val="50000"/>
                    </a:prstClr>
                  </a:outerShdw>
                </a:effectLst>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nvGrpSpPr>
          <p:cNvPr id="5" name="Gruppieren 4"/>
          <p:cNvGrpSpPr/>
          <p:nvPr/>
        </p:nvGrpSpPr>
        <p:grpSpPr>
          <a:xfrm>
            <a:off x="328613" y="3313113"/>
            <a:ext cx="8505825" cy="725487"/>
            <a:chOff x="328613" y="3313113"/>
            <a:chExt cx="8505825" cy="725487"/>
          </a:xfrm>
        </p:grpSpPr>
        <p:sp>
          <p:nvSpPr>
            <p:cNvPr id="331785" name="Rectangle 9"/>
            <p:cNvSpPr>
              <a:spLocks noChangeArrowheads="1"/>
            </p:cNvSpPr>
            <p:nvPr/>
          </p:nvSpPr>
          <p:spPr bwMode="gray">
            <a:xfrm>
              <a:off x="328613" y="3313113"/>
              <a:ext cx="463550" cy="725487"/>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chemeClr val="bg1">
                      <a:lumMod val="65000"/>
                    </a:schemeClr>
                  </a:solidFill>
                  <a:cs typeface="Arial" charset="0"/>
                </a:rPr>
                <a:t>Application for Patents</a:t>
              </a:r>
            </a:p>
          </p:txBody>
        </p:sp>
      </p:grpSp>
      <p:grpSp>
        <p:nvGrpSpPr>
          <p:cNvPr id="6" name="Gruppieren 5"/>
          <p:cNvGrpSpPr/>
          <p:nvPr/>
        </p:nvGrpSpPr>
        <p:grpSpPr>
          <a:xfrm>
            <a:off x="328613" y="4192588"/>
            <a:ext cx="8505825" cy="723900"/>
            <a:chOff x="328613" y="4192588"/>
            <a:chExt cx="8505825" cy="723900"/>
          </a:xfrm>
        </p:grpSpPr>
        <p:sp>
          <p:nvSpPr>
            <p:cNvPr id="331786" name="Rectangle 10"/>
            <p:cNvSpPr>
              <a:spLocks noChangeArrowheads="1"/>
            </p:cNvSpPr>
            <p:nvPr/>
          </p:nvSpPr>
          <p:spPr bwMode="gray">
            <a:xfrm>
              <a:off x="328613" y="419258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chemeClr val="bg1">
                      <a:lumMod val="65000"/>
                    </a:schemeClr>
                  </a:solidFill>
                  <a:cs typeface="Arial" charset="0"/>
                </a:rPr>
                <a:t>Types of Patent </a:t>
              </a:r>
              <a:r>
                <a:rPr lang="de-DE" altLang="de-DE" sz="2400" noProof="1" smtClean="0">
                  <a:solidFill>
                    <a:schemeClr val="bg1">
                      <a:lumMod val="65000"/>
                    </a:schemeClr>
                  </a:solidFill>
                  <a:cs typeface="Arial" charset="0"/>
                </a:rPr>
                <a:t>Applications</a:t>
              </a:r>
              <a:endParaRPr lang="de-DE" altLang="de-DE" sz="2400" noProof="1">
                <a:solidFill>
                  <a:schemeClr val="bg1">
                    <a:lumMod val="65000"/>
                  </a:schemeClr>
                </a:solidFill>
                <a:cs typeface="Arial" charset="0"/>
              </a:endParaRPr>
            </a:p>
          </p:txBody>
        </p:sp>
      </p:grpSp>
      <p:grpSp>
        <p:nvGrpSpPr>
          <p:cNvPr id="7" name="Gruppieren 6"/>
          <p:cNvGrpSpPr/>
          <p:nvPr/>
        </p:nvGrpSpPr>
        <p:grpSpPr>
          <a:xfrm>
            <a:off x="328613" y="5072063"/>
            <a:ext cx="8505825" cy="723900"/>
            <a:chOff x="328613" y="5072063"/>
            <a:chExt cx="8505825" cy="723900"/>
          </a:xfrm>
        </p:grpSpPr>
        <p:sp>
          <p:nvSpPr>
            <p:cNvPr id="331787" name="Rectangle 11"/>
            <p:cNvSpPr>
              <a:spLocks noChangeArrowheads="1"/>
            </p:cNvSpPr>
            <p:nvPr/>
          </p:nvSpPr>
          <p:spPr bwMode="gray">
            <a:xfrm>
              <a:off x="328613" y="5072063"/>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chemeClr val="bg1">
                      <a:lumMod val="65000"/>
                    </a:schemeClr>
                  </a:solidFill>
                  <a:cs typeface="Arial" charset="0"/>
                </a:rPr>
                <a:t>Patent Process</a:t>
              </a:r>
              <a:endParaRPr lang="de-DE" altLang="de-DE" sz="2400" noProof="1">
                <a:solidFill>
                  <a:schemeClr val="bg1">
                    <a:lumMod val="65000"/>
                  </a:schemeClr>
                </a:solidFill>
                <a:cs typeface="Arial" charset="0"/>
              </a:endParaRPr>
            </a:p>
          </p:txBody>
        </p:sp>
      </p:grpSp>
    </p:spTree>
    <p:extLst>
      <p:ext uri="{BB962C8B-B14F-4D97-AF65-F5344CB8AC3E}">
        <p14:creationId xmlns:p14="http://schemas.microsoft.com/office/powerpoint/2010/main" val="3292246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323528" y="116632"/>
            <a:ext cx="8686800" cy="743099"/>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GB" dirty="0">
                <a:solidFill>
                  <a:srgbClr val="FF6600"/>
                </a:solidFill>
              </a:rPr>
              <a:t>Got an Inventive Idea?</a:t>
            </a:r>
            <a:endParaRPr lang="en-US" dirty="0">
              <a:solidFill>
                <a:srgbClr val="FF6600"/>
              </a:solidFill>
            </a:endParaRPr>
          </a:p>
        </p:txBody>
      </p:sp>
      <p:sp>
        <p:nvSpPr>
          <p:cNvPr id="8" name="TextBox 7"/>
          <p:cNvSpPr txBox="1"/>
          <p:nvPr/>
        </p:nvSpPr>
        <p:spPr>
          <a:xfrm>
            <a:off x="12700" y="12700"/>
            <a:ext cx="12700" cy="12700"/>
          </a:xfrm>
          <a:prstGeom prst="rect">
            <a:avLst/>
          </a:prstGeom>
          <a:noFill/>
        </p:spPr>
        <p:txBody>
          <a:bodyPr vert="horz" rtlCol="0">
            <a:spAutoFit/>
          </a:bodyPr>
          <a:lstStyle/>
          <a:p>
            <a:endParaRPr lang="en-IN" dirty="0"/>
          </a:p>
        </p:txBody>
      </p:sp>
      <p:sp>
        <p:nvSpPr>
          <p:cNvPr id="6" name="Rectangle 5"/>
          <p:cNvSpPr/>
          <p:nvPr/>
        </p:nvSpPr>
        <p:spPr>
          <a:xfrm>
            <a:off x="1979712" y="1844824"/>
            <a:ext cx="3312368" cy="100811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alibri" pitchFamily="34" charset="0"/>
              </a:rPr>
              <a:t>If you have an invention or inventive idea </a:t>
            </a:r>
          </a:p>
          <a:p>
            <a:pPr algn="ctr"/>
            <a:r>
              <a:rPr lang="en-US" sz="2000" b="1" u="sng" dirty="0" smtClean="0">
                <a:solidFill>
                  <a:schemeClr val="tx1"/>
                </a:solidFill>
                <a:latin typeface="Calibri" pitchFamily="34" charset="0"/>
              </a:rPr>
              <a:t>What do you do?</a:t>
            </a:r>
          </a:p>
        </p:txBody>
      </p:sp>
      <p:sp>
        <p:nvSpPr>
          <p:cNvPr id="7" name="Rectangle 6"/>
          <p:cNvSpPr/>
          <p:nvPr/>
        </p:nvSpPr>
        <p:spPr>
          <a:xfrm>
            <a:off x="971600" y="4365104"/>
            <a:ext cx="2448272" cy="100811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000" dirty="0" smtClean="0">
                <a:solidFill>
                  <a:schemeClr val="tx1"/>
                </a:solidFill>
                <a:latin typeface="Calibri" pitchFamily="34" charset="0"/>
              </a:rPr>
              <a:t> Publish a Paper</a:t>
            </a:r>
          </a:p>
          <a:p>
            <a:pPr>
              <a:buFont typeface="Arial" pitchFamily="34" charset="0"/>
              <a:buChar char="•"/>
            </a:pPr>
            <a:r>
              <a:rPr lang="en-US" sz="2000" dirty="0" smtClean="0">
                <a:solidFill>
                  <a:schemeClr val="tx1"/>
                </a:solidFill>
                <a:latin typeface="Calibri" pitchFamily="34" charset="0"/>
              </a:rPr>
              <a:t> Start Manufacturing</a:t>
            </a:r>
          </a:p>
        </p:txBody>
      </p:sp>
      <p:sp>
        <p:nvSpPr>
          <p:cNvPr id="10" name="Rectangle 9"/>
          <p:cNvSpPr/>
          <p:nvPr/>
        </p:nvSpPr>
        <p:spPr>
          <a:xfrm>
            <a:off x="3794988" y="4365104"/>
            <a:ext cx="2664296" cy="100811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sz="2000" dirty="0" smtClean="0">
                <a:solidFill>
                  <a:schemeClr val="tx1"/>
                </a:solidFill>
                <a:latin typeface="Calibri" pitchFamily="34" charset="0"/>
              </a:rPr>
              <a:t> Protect your invention</a:t>
            </a:r>
          </a:p>
          <a:p>
            <a:pPr>
              <a:buFont typeface="Arial" pitchFamily="34" charset="0"/>
              <a:buChar char="•"/>
            </a:pPr>
            <a:r>
              <a:rPr lang="en-US" sz="2000" dirty="0" smtClean="0">
                <a:solidFill>
                  <a:schemeClr val="tx1"/>
                </a:solidFill>
                <a:latin typeface="Calibri" pitchFamily="34" charset="0"/>
              </a:rPr>
              <a:t>  Apply for </a:t>
            </a:r>
            <a:r>
              <a:rPr lang="en-US" sz="2000" b="1" dirty="0" smtClean="0">
                <a:solidFill>
                  <a:schemeClr val="accent1"/>
                </a:solidFill>
                <a:latin typeface="Calibri" pitchFamily="34" charset="0"/>
                <a:ea typeface="+mj-ea"/>
                <a:cs typeface="Calibri" pitchFamily="34" charset="0"/>
              </a:rPr>
              <a:t>Patent</a:t>
            </a:r>
          </a:p>
        </p:txBody>
      </p:sp>
      <p:cxnSp>
        <p:nvCxnSpPr>
          <p:cNvPr id="12" name="Elbow Connector 11"/>
          <p:cNvCxnSpPr>
            <a:stCxn id="6" idx="2"/>
            <a:endCxn id="7" idx="0"/>
          </p:cNvCxnSpPr>
          <p:nvPr/>
        </p:nvCxnSpPr>
        <p:spPr>
          <a:xfrm rot="5400000">
            <a:off x="2159732" y="2888940"/>
            <a:ext cx="1512168" cy="144016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6" idx="2"/>
            <a:endCxn id="10" idx="0"/>
          </p:cNvCxnSpPr>
          <p:nvPr/>
        </p:nvCxnSpPr>
        <p:spPr>
          <a:xfrm rot="16200000" flipH="1">
            <a:off x="3625432" y="2863400"/>
            <a:ext cx="1512168" cy="149124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3186" name="Picture 2" descr="http://gipresearch.org/patent_research/images/state_of_art_patent_search.jpg"/>
          <p:cNvPicPr>
            <a:picLocks noChangeAspect="1" noChangeArrowheads="1"/>
          </p:cNvPicPr>
          <p:nvPr/>
        </p:nvPicPr>
        <p:blipFill>
          <a:blip r:embed="rId3" cstate="print"/>
          <a:srcRect/>
          <a:stretch>
            <a:fillRect/>
          </a:stretch>
        </p:blipFill>
        <p:spPr bwMode="auto">
          <a:xfrm>
            <a:off x="6372200" y="1628800"/>
            <a:ext cx="2301624" cy="2520280"/>
          </a:xfrm>
          <a:prstGeom prst="rect">
            <a:avLst/>
          </a:prstGeom>
        </p:spPr>
      </p:pic>
    </p:spTree>
    <p:custDataLst>
      <p:tags r:id="rId1"/>
    </p:custDataLst>
    <p:extLst>
      <p:ext uri="{BB962C8B-B14F-4D97-AF65-F5344CB8AC3E}">
        <p14:creationId xmlns:p14="http://schemas.microsoft.com/office/powerpoint/2010/main" val="20780776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371600"/>
            <a:ext cx="8915400" cy="4876800"/>
          </a:xfrm>
        </p:spPr>
        <p:txBody>
          <a:bodyPr anchor="t" anchorCtr="0">
            <a:noAutofit/>
          </a:bodyPr>
          <a:lstStyle/>
          <a:p>
            <a:pPr lvl="0"/>
            <a:r>
              <a:rPr lang="en-US" sz="2000" b="0" i="0" dirty="0" smtClean="0">
                <a:solidFill>
                  <a:srgbClr val="000000"/>
                </a:solidFill>
              </a:rPr>
              <a:t>A patent is a statutory grant by Govt for new inventions conferring certain monopoly rights on the grantee for a defined period, subject to certain conditions</a:t>
            </a:r>
            <a:endParaRPr lang="en-US" sz="2000" i="0" dirty="0">
              <a:solidFill>
                <a:srgbClr val="000000"/>
              </a:solidFill>
            </a:endParaRPr>
          </a:p>
          <a:p>
            <a:pPr lvl="0"/>
            <a:r>
              <a:rPr lang="en-US" sz="2000" b="0" i="0" dirty="0" smtClean="0">
                <a:solidFill>
                  <a:srgbClr val="000000"/>
                </a:solidFill>
              </a:rPr>
              <a:t>Patent rights are territorial</a:t>
            </a:r>
            <a:endParaRPr lang="en-US" sz="2000" i="0" dirty="0">
              <a:solidFill>
                <a:srgbClr val="000000"/>
              </a:solidFill>
            </a:endParaRPr>
          </a:p>
          <a:p>
            <a:pPr lvl="0"/>
            <a:r>
              <a:rPr lang="en-US" sz="2000" b="0" i="0" dirty="0" smtClean="0">
                <a:solidFill>
                  <a:srgbClr val="000000"/>
                </a:solidFill>
              </a:rPr>
              <a:t>Term: 20 years from date of filing</a:t>
            </a:r>
            <a:endParaRPr lang="en-US" sz="2000" i="0" dirty="0">
              <a:solidFill>
                <a:srgbClr val="000000"/>
              </a:solidFill>
            </a:endParaRPr>
          </a:p>
          <a:p>
            <a:pPr lvl="0"/>
            <a:r>
              <a:rPr lang="en-US" sz="2000" b="1" i="0" dirty="0" smtClean="0"/>
              <a:t>Aim</a:t>
            </a:r>
            <a:endParaRPr lang="en-US" sz="2000" i="0" dirty="0"/>
          </a:p>
          <a:p>
            <a:pPr lvl="1"/>
            <a:r>
              <a:rPr lang="en-US" sz="2000" b="0" i="0" dirty="0" smtClean="0">
                <a:solidFill>
                  <a:srgbClr val="000000"/>
                </a:solidFill>
              </a:rPr>
              <a:t>Encourage industrial development</a:t>
            </a:r>
            <a:endParaRPr lang="en-US" sz="2000" i="0" dirty="0">
              <a:solidFill>
                <a:srgbClr val="000000"/>
              </a:solidFill>
            </a:endParaRPr>
          </a:p>
          <a:p>
            <a:pPr lvl="1"/>
            <a:r>
              <a:rPr lang="en-US" sz="2000" b="0" i="0" dirty="0" smtClean="0">
                <a:solidFill>
                  <a:srgbClr val="000000"/>
                </a:solidFill>
              </a:rPr>
              <a:t>Encourages complete disclosure</a:t>
            </a:r>
            <a:endParaRPr lang="en-US" sz="2000" i="0" dirty="0">
              <a:solidFill>
                <a:srgbClr val="000000"/>
              </a:solidFill>
            </a:endParaRPr>
          </a:p>
          <a:p>
            <a:pPr lvl="1"/>
            <a:r>
              <a:rPr lang="en-US" sz="2000" b="0" i="0" dirty="0" smtClean="0"/>
              <a:t>Prevents duplication</a:t>
            </a:r>
            <a:endParaRPr lang="en-US" sz="2000" i="0" dirty="0"/>
          </a:p>
          <a:p>
            <a:pPr lvl="1"/>
            <a:r>
              <a:rPr lang="en-US" sz="2000" b="0" i="0" dirty="0" smtClean="0"/>
              <a:t>Focus on commercial relevance</a:t>
            </a:r>
            <a:endParaRPr lang="en-US" sz="2000" i="0" dirty="0"/>
          </a:p>
          <a:p>
            <a:pPr lvl="1"/>
            <a:r>
              <a:rPr lang="en-US" sz="2000" b="0" i="0" dirty="0" smtClean="0"/>
              <a:t>Prevents exploitation of researchers</a:t>
            </a:r>
            <a:endParaRPr lang="en-US" sz="2000" i="0" dirty="0"/>
          </a:p>
          <a:p>
            <a:pPr lvl="1"/>
            <a:r>
              <a:rPr lang="en-US" sz="2000" b="0" i="0" dirty="0" smtClean="0"/>
              <a:t>Revenue generation</a:t>
            </a:r>
            <a:endParaRPr lang="en-US" sz="2000" i="0" dirty="0"/>
          </a:p>
          <a:p>
            <a:pPr lvl="1"/>
            <a:r>
              <a:rPr lang="en-US" sz="2000" b="0" i="0" dirty="0" smtClean="0"/>
              <a:t>Source of technical information</a:t>
            </a:r>
            <a:endParaRPr lang="en-US" sz="2000" i="0" dirty="0"/>
          </a:p>
        </p:txBody>
      </p:sp>
      <p:pic>
        <p:nvPicPr>
          <p:cNvPr id="8" name="Picture Placeholder 7" descr="~image2.jpeg"/>
          <p:cNvPicPr>
            <a:picLocks noGrp="1"/>
          </p:cNvPicPr>
          <p:nvPr>
            <p:ph type="pic" sz="quarter" idx="13"/>
          </p:nvPr>
        </p:nvPicPr>
        <p:blipFill>
          <a:blip r:embed="rId4" cstate="print"/>
          <a:srcRect/>
          <a:stretch>
            <a:fillRect/>
          </a:stretch>
        </p:blipFill>
        <p:spPr>
          <a:xfrm>
            <a:off x="5652120" y="2636912"/>
            <a:ext cx="2903240" cy="1944216"/>
          </a:xfrm>
        </p:spPr>
      </p:pic>
      <p:sp>
        <p:nvSpPr>
          <p:cNvPr id="5" name="Title 4"/>
          <p:cNvSpPr>
            <a:spLocks noGrp="1"/>
          </p:cNvSpPr>
          <p:nvPr>
            <p:ph type="title"/>
          </p:nvPr>
        </p:nvSpPr>
        <p:spPr>
          <a:xfrm>
            <a:off x="228600" y="188640"/>
            <a:ext cx="8326760" cy="670593"/>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dirty="0" smtClean="0">
                <a:solidFill>
                  <a:srgbClr val="FF6600"/>
                </a:solidFill>
              </a:rPr>
              <a:t>Patent</a:t>
            </a:r>
          </a:p>
        </p:txBody>
      </p:sp>
      <p:sp>
        <p:nvSpPr>
          <p:cNvPr id="9" name="TextBox 8"/>
          <p:cNvSpPr txBox="1"/>
          <p:nvPr/>
        </p:nvSpPr>
        <p:spPr>
          <a:xfrm>
            <a:off x="12700" y="12700"/>
            <a:ext cx="12700" cy="12700"/>
          </a:xfrm>
          <a:prstGeom prst="rect">
            <a:avLst/>
          </a:prstGeom>
          <a:noFill/>
        </p:spPr>
        <p:txBody>
          <a:bodyPr vert="horz" rtlCol="0">
            <a:spAutoFit/>
          </a:bodyPr>
          <a:lstStyle/>
          <a:p>
            <a:endParaRPr lang="en-IN" dirty="0"/>
          </a:p>
        </p:txBody>
      </p:sp>
      <p:sp>
        <p:nvSpPr>
          <p:cNvPr id="10" name="TextBox 9"/>
          <p:cNvSpPr txBox="1"/>
          <p:nvPr/>
        </p:nvSpPr>
        <p:spPr>
          <a:xfrm>
            <a:off x="12700" y="12700"/>
            <a:ext cx="12700" cy="12700"/>
          </a:xfrm>
          <a:prstGeom prst="rect">
            <a:avLst/>
          </a:prstGeom>
          <a:noFill/>
        </p:spPr>
        <p:txBody>
          <a:bodyPr vert="horz" rtlCol="0">
            <a:spAutoFit/>
          </a:bodyPr>
          <a:lstStyle/>
          <a:p>
            <a:endParaRPr lang="en-IN" dirty="0"/>
          </a:p>
        </p:txBody>
      </p:sp>
      <p:sp>
        <p:nvSpPr>
          <p:cNvPr id="7" name="TextBox 6"/>
          <p:cNvSpPr txBox="1"/>
          <p:nvPr/>
        </p:nvSpPr>
        <p:spPr>
          <a:xfrm>
            <a:off x="12700" y="12700"/>
            <a:ext cx="12700" cy="12700"/>
          </a:xfrm>
          <a:prstGeom prst="rect">
            <a:avLst/>
          </a:prstGeom>
          <a:noFill/>
        </p:spPr>
        <p:txBody>
          <a:bodyPr vert="horz" rtlCol="0">
            <a:spAutoFit/>
          </a:bodyPr>
          <a:lstStyle/>
          <a:p>
            <a:endParaRPr lang="en-IN" dirty="0"/>
          </a:p>
        </p:txBody>
      </p:sp>
      <p:sp>
        <p:nvSpPr>
          <p:cNvPr id="11" name="TextBox 10"/>
          <p:cNvSpPr txBox="1"/>
          <p:nvPr/>
        </p:nvSpPr>
        <p:spPr>
          <a:xfrm>
            <a:off x="12700" y="12700"/>
            <a:ext cx="12700" cy="12700"/>
          </a:xfrm>
          <a:prstGeom prst="rect">
            <a:avLst/>
          </a:prstGeom>
          <a:noFill/>
        </p:spPr>
        <p:txBody>
          <a:bodyPr vert="horz" rtlCol="0">
            <a:spAutoFit/>
          </a:bodyPr>
          <a:lstStyle/>
          <a:p>
            <a:endParaRPr lang="en-IN" dirty="0"/>
          </a:p>
        </p:txBody>
      </p:sp>
    </p:spTree>
    <p:custDataLst>
      <p:tags r:id="rId1"/>
    </p:custDataLst>
    <p:extLst>
      <p:ext uri="{BB962C8B-B14F-4D97-AF65-F5344CB8AC3E}">
        <p14:creationId xmlns:p14="http://schemas.microsoft.com/office/powerpoint/2010/main" val="35435948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4" cstate="print"/>
          <a:srcRect/>
          <a:stretch>
            <a:fillRect/>
          </a:stretch>
        </p:blipFill>
        <p:spPr bwMode="auto">
          <a:xfrm>
            <a:off x="4267200" y="1124744"/>
            <a:ext cx="4343400" cy="4548188"/>
          </a:xfrm>
          <a:prstGeom prst="rect">
            <a:avLst/>
          </a:prstGeom>
          <a:noFill/>
        </p:spPr>
      </p:pic>
      <p:pic>
        <p:nvPicPr>
          <p:cNvPr id="5" name="Picture 5" descr="2006040900150201"/>
          <p:cNvPicPr>
            <a:picLocks noChangeAspect="1" noChangeArrowheads="1"/>
          </p:cNvPicPr>
          <p:nvPr/>
        </p:nvPicPr>
        <p:blipFill>
          <a:blip r:embed="rId5" cstate="print"/>
          <a:srcRect/>
          <a:stretch>
            <a:fillRect/>
          </a:stretch>
        </p:blipFill>
        <p:spPr bwMode="auto">
          <a:xfrm>
            <a:off x="850900" y="1124744"/>
            <a:ext cx="3111500" cy="4445000"/>
          </a:xfrm>
          <a:prstGeom prst="rect">
            <a:avLst/>
          </a:prstGeom>
          <a:noFill/>
        </p:spPr>
      </p:pic>
      <p:sp>
        <p:nvSpPr>
          <p:cNvPr id="6" name="Text Box 6"/>
          <p:cNvSpPr txBox="1">
            <a:spLocks noChangeArrowheads="1"/>
          </p:cNvSpPr>
          <p:nvPr/>
        </p:nvSpPr>
        <p:spPr bwMode="auto">
          <a:xfrm>
            <a:off x="304800" y="5849144"/>
            <a:ext cx="3810000" cy="366713"/>
          </a:xfrm>
          <a:prstGeom prst="rect">
            <a:avLst/>
          </a:prstGeom>
          <a:noFill/>
          <a:ln w="9525">
            <a:noFill/>
            <a:miter lim="800000"/>
            <a:headEnd/>
            <a:tailEnd/>
          </a:ln>
          <a:effectLst/>
        </p:spPr>
        <p:txBody>
          <a:bodyPr anchor="t" anchorCtr="0">
            <a:spAutoFit/>
          </a:bodyPr>
          <a:lstStyle/>
          <a:p>
            <a:pPr algn="ctr">
              <a:spcBef>
                <a:spcPct val="50000"/>
              </a:spcBef>
            </a:pPr>
            <a:r>
              <a:rPr lang="en-US" sz="1800" b="1" dirty="0">
                <a:latin typeface="Arial" charset="0"/>
              </a:rPr>
              <a:t>George Alfred DePenning </a:t>
            </a:r>
          </a:p>
        </p:txBody>
      </p:sp>
      <p:sp>
        <p:nvSpPr>
          <p:cNvPr id="3" name="Title 2"/>
          <p:cNvSpPr>
            <a:spLocks noGrp="1"/>
          </p:cNvSpPr>
          <p:nvPr>
            <p:ph type="title"/>
          </p:nvPr>
        </p:nvSpPr>
        <p:spPr>
          <a:xfrm>
            <a:off x="349696" y="0"/>
            <a:ext cx="8038728" cy="864096"/>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IN" sz="3200" dirty="0">
                <a:solidFill>
                  <a:srgbClr val="FF6600"/>
                </a:solidFill>
              </a:rPr>
              <a:t>A punkah pulling machine </a:t>
            </a:r>
            <a:r>
              <a:rPr lang="en-IN" sz="2400" dirty="0">
                <a:solidFill>
                  <a:srgbClr val="FF6600"/>
                </a:solidFill>
              </a:rPr>
              <a:t>(February 28, 1856)</a:t>
            </a:r>
            <a:endParaRPr lang="en-US" sz="2400" dirty="0">
              <a:solidFill>
                <a:srgbClr val="FF6600"/>
              </a:solidFill>
            </a:endParaRPr>
          </a:p>
        </p:txBody>
      </p:sp>
      <p:pic>
        <p:nvPicPr>
          <p:cNvPr id="7" name="Picture 6" descr="kr%20punkah%20in%20church"/>
          <p:cNvPicPr>
            <a:picLocks noChangeAspect="1" noChangeArrowheads="1"/>
          </p:cNvPicPr>
          <p:nvPr/>
        </p:nvPicPr>
        <p:blipFill>
          <a:blip r:embed="rId6" cstate="print"/>
          <a:srcRect/>
          <a:stretch>
            <a:fillRect/>
          </a:stretch>
        </p:blipFill>
        <p:spPr bwMode="auto">
          <a:xfrm>
            <a:off x="782721" y="980728"/>
            <a:ext cx="7893735" cy="5381428"/>
          </a:xfrm>
          <a:prstGeom prst="rect">
            <a:avLst/>
          </a:prstGeom>
          <a:noFill/>
        </p:spPr>
      </p:pic>
    </p:spTree>
    <p:custDataLst>
      <p:tags r:id="rId1"/>
    </p:custDataLst>
    <p:extLst>
      <p:ext uri="{BB962C8B-B14F-4D97-AF65-F5344CB8AC3E}">
        <p14:creationId xmlns:p14="http://schemas.microsoft.com/office/powerpoint/2010/main" val="11145719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0000" y="-315416"/>
            <a:ext cx="7772400" cy="1143000"/>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dirty="0">
                <a:solidFill>
                  <a:srgbClr val="FF6600"/>
                </a:solidFill>
              </a:rPr>
              <a:t>Who Needs Patents?</a:t>
            </a:r>
          </a:p>
        </p:txBody>
      </p:sp>
      <p:grpSp>
        <p:nvGrpSpPr>
          <p:cNvPr id="2" name="Group 3"/>
          <p:cNvGrpSpPr>
            <a:grpSpLocks/>
          </p:cNvGrpSpPr>
          <p:nvPr/>
        </p:nvGrpSpPr>
        <p:grpSpPr bwMode="auto">
          <a:xfrm>
            <a:off x="3048000" y="2362200"/>
            <a:ext cx="2819400" cy="2819400"/>
            <a:chOff x="1968" y="1536"/>
            <a:chExt cx="1776" cy="1776"/>
          </a:xfrm>
        </p:grpSpPr>
        <p:sp>
          <p:nvSpPr>
            <p:cNvPr id="97284" name="Rectangle 4" descr="Denim"/>
            <p:cNvSpPr>
              <a:spLocks noChangeArrowheads="1"/>
            </p:cNvSpPr>
            <p:nvPr/>
          </p:nvSpPr>
          <p:spPr bwMode="auto">
            <a:xfrm>
              <a:off x="1968" y="1536"/>
              <a:ext cx="1776" cy="1776"/>
            </a:xfrm>
            <a:prstGeom prst="rect">
              <a:avLst/>
            </a:prstGeom>
            <a:blipFill dpi="0" rotWithShape="0">
              <a:blip r:embed="rId4" cstate="print"/>
              <a:srcRect/>
              <a:tile tx="0" ty="0" sx="100000" sy="100000" flip="none" algn="tl"/>
            </a:blipFill>
            <a:ln w="38100" cmpd="dbl">
              <a:solidFill>
                <a:srgbClr val="FFFFFF"/>
              </a:solidFill>
              <a:miter lim="800000"/>
              <a:headEnd/>
              <a:tailEnd/>
            </a:ln>
            <a:effectLst>
              <a:outerShdw dist="161645" dir="8100000" algn="ctr" rotWithShape="0">
                <a:schemeClr val="accent2"/>
              </a:outerShdw>
            </a:effectLst>
          </p:spPr>
          <p:txBody>
            <a:bodyPr wrap="none" anchor="ctr"/>
            <a:lstStyle/>
            <a:p>
              <a:pPr>
                <a:defRPr/>
              </a:pPr>
              <a:endParaRPr lang="en-US" dirty="0">
                <a:latin typeface="Arial" charset="0"/>
              </a:endParaRPr>
            </a:p>
          </p:txBody>
        </p:sp>
        <p:graphicFrame>
          <p:nvGraphicFramePr>
            <p:cNvPr id="2069" name="Object 21"/>
            <p:cNvGraphicFramePr>
              <a:graphicFrameLocks noChangeAspect="1"/>
            </p:cNvGraphicFramePr>
            <p:nvPr/>
          </p:nvGraphicFramePr>
          <p:xfrm>
            <a:off x="2064" y="1632"/>
            <a:ext cx="1584" cy="1576"/>
          </p:xfrm>
          <a:graphic>
            <a:graphicData uri="http://schemas.openxmlformats.org/presentationml/2006/ole">
              <mc:AlternateContent xmlns:mc="http://schemas.openxmlformats.org/markup-compatibility/2006">
                <mc:Choice xmlns:v="urn:schemas-microsoft-com:vml" Requires="v">
                  <p:oleObj spid="_x0000_s1346" name="Clip" r:id="rId5" imgW="4671000" imgH="4646880" progId="">
                    <p:embed/>
                  </p:oleObj>
                </mc:Choice>
                <mc:Fallback>
                  <p:oleObj name="Clip" r:id="rId5" imgW="4671000" imgH="464688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4" y="1632"/>
                          <a:ext cx="1584" cy="1576"/>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234176" dir="7836078" algn="ctr" rotWithShape="0">
                                  <a:schemeClr val="accent2"/>
                                </a:outerShdw>
                              </a:effectLst>
                            </a14:hiddenEffects>
                          </a:ext>
                        </a:extLst>
                      </p:spPr>
                    </p:pic>
                  </p:oleObj>
                </mc:Fallback>
              </mc:AlternateContent>
            </a:graphicData>
          </a:graphic>
        </p:graphicFrame>
        <p:graphicFrame>
          <p:nvGraphicFramePr>
            <p:cNvPr id="2070" name="Object 22"/>
            <p:cNvGraphicFramePr>
              <a:graphicFrameLocks noChangeAspect="1"/>
            </p:cNvGraphicFramePr>
            <p:nvPr/>
          </p:nvGraphicFramePr>
          <p:xfrm>
            <a:off x="2496" y="1968"/>
            <a:ext cx="777" cy="912"/>
          </p:xfrm>
          <a:graphic>
            <a:graphicData uri="http://schemas.openxmlformats.org/presentationml/2006/ole">
              <mc:AlternateContent xmlns:mc="http://schemas.openxmlformats.org/markup-compatibility/2006">
                <mc:Choice xmlns:v="urn:schemas-microsoft-com:vml" Requires="v">
                  <p:oleObj spid="_x0000_s1347" name="Clip" r:id="rId7" imgW="1530360" imgH="1794960" progId="">
                    <p:embed/>
                  </p:oleObj>
                </mc:Choice>
                <mc:Fallback>
                  <p:oleObj name="Clip" r:id="rId7" imgW="1530360" imgH="17949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96" y="1968"/>
                          <a:ext cx="777" cy="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050" name="Object 2"/>
          <p:cNvGraphicFramePr>
            <a:graphicFrameLocks noChangeAspect="1"/>
          </p:cNvGraphicFramePr>
          <p:nvPr/>
        </p:nvGraphicFramePr>
        <p:xfrm>
          <a:off x="6096000" y="3733800"/>
          <a:ext cx="1219200" cy="723900"/>
        </p:xfrm>
        <a:graphic>
          <a:graphicData uri="http://schemas.openxmlformats.org/presentationml/2006/ole">
            <mc:AlternateContent xmlns:mc="http://schemas.openxmlformats.org/markup-compatibility/2006">
              <mc:Choice xmlns:v="urn:schemas-microsoft-com:vml" Requires="v">
                <p:oleObj spid="_x0000_s1348" name="Clip" r:id="rId9" imgW="2761200" imgH="1639080" progId="">
                  <p:embed/>
                </p:oleObj>
              </mc:Choice>
              <mc:Fallback>
                <p:oleObj name="Clip" r:id="rId9" imgW="2761200" imgH="163908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0" y="3733800"/>
                        <a:ext cx="12192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6172200" y="1981200"/>
          <a:ext cx="838200" cy="793750"/>
        </p:xfrm>
        <a:graphic>
          <a:graphicData uri="http://schemas.openxmlformats.org/presentationml/2006/ole">
            <mc:AlternateContent xmlns:mc="http://schemas.openxmlformats.org/markup-compatibility/2006">
              <mc:Choice xmlns:v="urn:schemas-microsoft-com:vml" Requires="v">
                <p:oleObj spid="_x0000_s1349" name="Clip" r:id="rId11" imgW="2802960" imgH="2654280" progId="">
                  <p:embed/>
                </p:oleObj>
              </mc:Choice>
              <mc:Fallback>
                <p:oleObj name="Clip" r:id="rId11" imgW="2802960" imgH="265428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72200" y="1981200"/>
                        <a:ext cx="838200" cy="793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4"/>
          <p:cNvGraphicFramePr>
            <a:graphicFrameLocks noChangeAspect="1"/>
          </p:cNvGraphicFramePr>
          <p:nvPr/>
        </p:nvGraphicFramePr>
        <p:xfrm>
          <a:off x="7315200" y="4800600"/>
          <a:ext cx="636588" cy="914400"/>
        </p:xfrm>
        <a:graphic>
          <a:graphicData uri="http://schemas.openxmlformats.org/presentationml/2006/ole">
            <mc:AlternateContent xmlns:mc="http://schemas.openxmlformats.org/markup-compatibility/2006">
              <mc:Choice xmlns:v="urn:schemas-microsoft-com:vml" Requires="v">
                <p:oleObj spid="_x0000_s1350" name="Clip" r:id="rId13" imgW="2243520" imgH="3222720" progId="">
                  <p:embed/>
                </p:oleObj>
              </mc:Choice>
              <mc:Fallback>
                <p:oleObj name="Clip" r:id="rId13" imgW="2243520" imgH="3222720"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15200" y="4800600"/>
                        <a:ext cx="636588"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3" name="Object 5"/>
          <p:cNvGraphicFramePr>
            <a:graphicFrameLocks noChangeAspect="1"/>
          </p:cNvGraphicFramePr>
          <p:nvPr/>
        </p:nvGraphicFramePr>
        <p:xfrm>
          <a:off x="5181600" y="5334000"/>
          <a:ext cx="1295400" cy="609600"/>
        </p:xfrm>
        <a:graphic>
          <a:graphicData uri="http://schemas.openxmlformats.org/presentationml/2006/ole">
            <mc:AlternateContent xmlns:mc="http://schemas.openxmlformats.org/markup-compatibility/2006">
              <mc:Choice xmlns:v="urn:schemas-microsoft-com:vml" Requires="v">
                <p:oleObj spid="_x0000_s1351" name="Clip" r:id="rId15" imgW="2539800" imgH="1195920" progId="">
                  <p:embed/>
                </p:oleObj>
              </mc:Choice>
              <mc:Fallback>
                <p:oleObj name="Clip" r:id="rId15" imgW="2539800" imgH="1195920" progId="">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81600" y="5334000"/>
                        <a:ext cx="12954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4" name="Object 6"/>
          <p:cNvGraphicFramePr>
            <a:graphicFrameLocks noChangeAspect="1"/>
          </p:cNvGraphicFramePr>
          <p:nvPr/>
        </p:nvGraphicFramePr>
        <p:xfrm>
          <a:off x="7162800" y="2819400"/>
          <a:ext cx="914400" cy="811213"/>
        </p:xfrm>
        <a:graphic>
          <a:graphicData uri="http://schemas.openxmlformats.org/presentationml/2006/ole">
            <mc:AlternateContent xmlns:mc="http://schemas.openxmlformats.org/markup-compatibility/2006">
              <mc:Choice xmlns:v="urn:schemas-microsoft-com:vml" Requires="v">
                <p:oleObj spid="_x0000_s1352" name="Clip" r:id="rId17" imgW="1884240" imgH="1670040" progId="">
                  <p:embed/>
                </p:oleObj>
              </mc:Choice>
              <mc:Fallback>
                <p:oleObj name="Clip" r:id="rId17" imgW="1884240" imgH="1670040" progId="">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62800" y="2819400"/>
                        <a:ext cx="914400" cy="811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5" name="Object 7"/>
          <p:cNvGraphicFramePr>
            <a:graphicFrameLocks noChangeAspect="1"/>
          </p:cNvGraphicFramePr>
          <p:nvPr/>
        </p:nvGraphicFramePr>
        <p:xfrm>
          <a:off x="8001000" y="4800600"/>
          <a:ext cx="1143000" cy="1106488"/>
        </p:xfrm>
        <a:graphic>
          <a:graphicData uri="http://schemas.openxmlformats.org/presentationml/2006/ole">
            <mc:AlternateContent xmlns:mc="http://schemas.openxmlformats.org/markup-compatibility/2006">
              <mc:Choice xmlns:v="urn:schemas-microsoft-com:vml" Requires="v">
                <p:oleObj spid="_x0000_s1353" name="Clip" r:id="rId19" imgW="3453840" imgH="3340800" progId="">
                  <p:embed/>
                </p:oleObj>
              </mc:Choice>
              <mc:Fallback>
                <p:oleObj name="Clip" r:id="rId19" imgW="3453840" imgH="3340800" progId="">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01000" y="4800600"/>
                        <a:ext cx="1143000" cy="110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6" name="Object 8"/>
          <p:cNvGraphicFramePr>
            <a:graphicFrameLocks noChangeAspect="1"/>
          </p:cNvGraphicFramePr>
          <p:nvPr/>
        </p:nvGraphicFramePr>
        <p:xfrm>
          <a:off x="8001000" y="2895600"/>
          <a:ext cx="1143000" cy="841375"/>
        </p:xfrm>
        <a:graphic>
          <a:graphicData uri="http://schemas.openxmlformats.org/presentationml/2006/ole">
            <mc:AlternateContent xmlns:mc="http://schemas.openxmlformats.org/markup-compatibility/2006">
              <mc:Choice xmlns:v="urn:schemas-microsoft-com:vml" Requires="v">
                <p:oleObj spid="_x0000_s1354" name="Clip" r:id="rId21" imgW="3504240" imgH="2577240" progId="">
                  <p:embed/>
                </p:oleObj>
              </mc:Choice>
              <mc:Fallback>
                <p:oleObj name="Clip" r:id="rId21" imgW="3504240" imgH="2577240" progId="">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001000" y="2895600"/>
                        <a:ext cx="1143000"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7" name="Object 9"/>
          <p:cNvGraphicFramePr>
            <a:graphicFrameLocks noChangeAspect="1"/>
          </p:cNvGraphicFramePr>
          <p:nvPr/>
        </p:nvGraphicFramePr>
        <p:xfrm>
          <a:off x="6096000" y="2819400"/>
          <a:ext cx="1017588" cy="771525"/>
        </p:xfrm>
        <a:graphic>
          <a:graphicData uri="http://schemas.openxmlformats.org/presentationml/2006/ole">
            <mc:AlternateContent xmlns:mc="http://schemas.openxmlformats.org/markup-compatibility/2006">
              <mc:Choice xmlns:v="urn:schemas-microsoft-com:vml" Requires="v">
                <p:oleObj spid="_x0000_s1355" name="Clip" r:id="rId23" imgW="2770200" imgH="2100240" progId="">
                  <p:embed/>
                </p:oleObj>
              </mc:Choice>
              <mc:Fallback>
                <p:oleObj name="Clip" r:id="rId23" imgW="2770200" imgH="2100240" progId="">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096000" y="2819400"/>
                        <a:ext cx="1017588"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7295" name="j0302840.jpg">
            <a:hlinkClick r:id="" action="ppaction://media"/>
          </p:cNvPr>
          <p:cNvPicPr>
            <a:picLocks noRot="1" noChangeAspect="1" noChangeArrowheads="1"/>
          </p:cNvPicPr>
          <p:nvPr>
            <a:videoFile r:link="rId2"/>
          </p:nvPr>
        </p:nvPicPr>
        <p:blipFill>
          <a:blip r:embed="rId25" cstate="print"/>
          <a:srcRect/>
          <a:stretch>
            <a:fillRect/>
          </a:stretch>
        </p:blipFill>
        <p:spPr bwMode="auto">
          <a:xfrm>
            <a:off x="7315200" y="1981200"/>
            <a:ext cx="914400" cy="654050"/>
          </a:xfrm>
          <a:prstGeom prst="rect">
            <a:avLst/>
          </a:prstGeom>
          <a:noFill/>
          <a:ln w="9525">
            <a:noFill/>
            <a:miter lim="800000"/>
            <a:headEnd/>
            <a:tailEnd/>
          </a:ln>
        </p:spPr>
      </p:pic>
      <p:graphicFrame>
        <p:nvGraphicFramePr>
          <p:cNvPr id="2058" name="Object 10"/>
          <p:cNvGraphicFramePr>
            <a:graphicFrameLocks noChangeAspect="1"/>
          </p:cNvGraphicFramePr>
          <p:nvPr/>
        </p:nvGraphicFramePr>
        <p:xfrm>
          <a:off x="8437563" y="1905000"/>
          <a:ext cx="555625" cy="838200"/>
        </p:xfrm>
        <a:graphic>
          <a:graphicData uri="http://schemas.openxmlformats.org/presentationml/2006/ole">
            <mc:AlternateContent xmlns:mc="http://schemas.openxmlformats.org/markup-compatibility/2006">
              <mc:Choice xmlns:v="urn:schemas-microsoft-com:vml" Requires="v">
                <p:oleObj spid="_x0000_s1356" name="Clip" r:id="rId26" imgW="1949400" imgH="2946960" progId="">
                  <p:embed/>
                </p:oleObj>
              </mc:Choice>
              <mc:Fallback>
                <p:oleObj name="Clip" r:id="rId26" imgW="1949400" imgH="2946960" progId="">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437563" y="1905000"/>
                        <a:ext cx="5556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9" name="Object 11"/>
          <p:cNvGraphicFramePr>
            <a:graphicFrameLocks noChangeAspect="1"/>
          </p:cNvGraphicFramePr>
          <p:nvPr/>
        </p:nvGraphicFramePr>
        <p:xfrm>
          <a:off x="7696200" y="3886200"/>
          <a:ext cx="990600" cy="654050"/>
        </p:xfrm>
        <a:graphic>
          <a:graphicData uri="http://schemas.openxmlformats.org/presentationml/2006/ole">
            <mc:AlternateContent xmlns:mc="http://schemas.openxmlformats.org/markup-compatibility/2006">
              <mc:Choice xmlns:v="urn:schemas-microsoft-com:vml" Requires="v">
                <p:oleObj spid="_x0000_s1357" name="Clip" r:id="rId28" imgW="1698480" imgH="1120680" progId="">
                  <p:embed/>
                </p:oleObj>
              </mc:Choice>
              <mc:Fallback>
                <p:oleObj name="Clip" r:id="rId28" imgW="1698480" imgH="1120680" progId="">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696200" y="3886200"/>
                        <a:ext cx="990600" cy="65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0" name="Object 12"/>
          <p:cNvGraphicFramePr>
            <a:graphicFrameLocks noChangeAspect="1"/>
          </p:cNvGraphicFramePr>
          <p:nvPr/>
        </p:nvGraphicFramePr>
        <p:xfrm>
          <a:off x="6400800" y="4495800"/>
          <a:ext cx="890588" cy="1066800"/>
        </p:xfrm>
        <a:graphic>
          <a:graphicData uri="http://schemas.openxmlformats.org/presentationml/2006/ole">
            <mc:AlternateContent xmlns:mc="http://schemas.openxmlformats.org/markup-compatibility/2006">
              <mc:Choice xmlns:v="urn:schemas-microsoft-com:vml" Requires="v">
                <p:oleObj spid="_x0000_s1358" name="Clip" r:id="rId30" imgW="1554120" imgH="1861920" progId="">
                  <p:embed/>
                </p:oleObj>
              </mc:Choice>
              <mc:Fallback>
                <p:oleObj name="Clip" r:id="rId30" imgW="1554120" imgH="186192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400800" y="4495800"/>
                        <a:ext cx="890588"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1" name="Object 13"/>
          <p:cNvGraphicFramePr>
            <a:graphicFrameLocks noChangeAspect="1"/>
          </p:cNvGraphicFramePr>
          <p:nvPr/>
        </p:nvGraphicFramePr>
        <p:xfrm>
          <a:off x="381000" y="4191000"/>
          <a:ext cx="990600" cy="1020361"/>
        </p:xfrm>
        <a:graphic>
          <a:graphicData uri="http://schemas.openxmlformats.org/presentationml/2006/ole">
            <mc:AlternateContent xmlns:mc="http://schemas.openxmlformats.org/markup-compatibility/2006">
              <mc:Choice xmlns:v="urn:schemas-microsoft-com:vml" Requires="v">
                <p:oleObj spid="_x0000_s1359" name="Clip" r:id="rId32" imgW="7164000" imgH="7379640" progId="">
                  <p:embed/>
                </p:oleObj>
              </mc:Choice>
              <mc:Fallback>
                <p:oleObj name="Clip" r:id="rId32" imgW="7164000" imgH="7379640" progId="">
                  <p:embed/>
                  <p:pic>
                    <p:nvPicPr>
                      <p:cNvPr id="0" name=""/>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381000" y="4191000"/>
                        <a:ext cx="990600" cy="10203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2" name="Object 14"/>
          <p:cNvGraphicFramePr>
            <a:graphicFrameLocks noChangeAspect="1"/>
          </p:cNvGraphicFramePr>
          <p:nvPr/>
        </p:nvGraphicFramePr>
        <p:xfrm>
          <a:off x="228600" y="1905000"/>
          <a:ext cx="1143000" cy="1033463"/>
        </p:xfrm>
        <a:graphic>
          <a:graphicData uri="http://schemas.openxmlformats.org/presentationml/2006/ole">
            <mc:AlternateContent xmlns:mc="http://schemas.openxmlformats.org/markup-compatibility/2006">
              <mc:Choice xmlns:v="urn:schemas-microsoft-com:vml" Requires="v">
                <p:oleObj spid="_x0000_s1360" name="Clip" r:id="rId34" imgW="1814400" imgH="1639440" progId="">
                  <p:embed/>
                </p:oleObj>
              </mc:Choice>
              <mc:Fallback>
                <p:oleObj name="Clip" r:id="rId34" imgW="1814400" imgH="1639440" progId="">
                  <p:embed/>
                  <p:pic>
                    <p:nvPicPr>
                      <p:cNvPr id="0" name=""/>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228600" y="1905000"/>
                        <a:ext cx="1143000" cy="1033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3" name="Object 15"/>
          <p:cNvGraphicFramePr>
            <a:graphicFrameLocks noChangeAspect="1"/>
          </p:cNvGraphicFramePr>
          <p:nvPr/>
        </p:nvGraphicFramePr>
        <p:xfrm>
          <a:off x="1600200" y="1918063"/>
          <a:ext cx="1117600" cy="1473200"/>
        </p:xfrm>
        <a:graphic>
          <a:graphicData uri="http://schemas.openxmlformats.org/presentationml/2006/ole">
            <mc:AlternateContent xmlns:mc="http://schemas.openxmlformats.org/markup-compatibility/2006">
              <mc:Choice xmlns:v="urn:schemas-microsoft-com:vml" Requires="v">
                <p:oleObj spid="_x0000_s1361" name="Clip" r:id="rId36" imgW="6037560" imgH="7957440" progId="">
                  <p:embed/>
                </p:oleObj>
              </mc:Choice>
              <mc:Fallback>
                <p:oleObj name="Clip" r:id="rId36" imgW="6037560" imgH="7957440" progId="">
                  <p:embed/>
                  <p:pic>
                    <p:nvPicPr>
                      <p:cNvPr id="0" name=""/>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600200" y="1918063"/>
                        <a:ext cx="1117600" cy="147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4" name="Object 16"/>
          <p:cNvGraphicFramePr>
            <a:graphicFrameLocks noChangeAspect="1"/>
          </p:cNvGraphicFramePr>
          <p:nvPr/>
        </p:nvGraphicFramePr>
        <p:xfrm>
          <a:off x="1981200" y="5410200"/>
          <a:ext cx="1065213" cy="1066800"/>
        </p:xfrm>
        <a:graphic>
          <a:graphicData uri="http://schemas.openxmlformats.org/presentationml/2006/ole">
            <mc:AlternateContent xmlns:mc="http://schemas.openxmlformats.org/markup-compatibility/2006">
              <mc:Choice xmlns:v="urn:schemas-microsoft-com:vml" Requires="v">
                <p:oleObj spid="_x0000_s1362" name="Clip" r:id="rId38" imgW="3304080" imgH="3310200" progId="">
                  <p:embed/>
                </p:oleObj>
              </mc:Choice>
              <mc:Fallback>
                <p:oleObj name="Clip" r:id="rId38" imgW="3304080" imgH="3310200" progId="">
                  <p:embed/>
                  <p:pic>
                    <p:nvPicPr>
                      <p:cNvPr id="0" name=""/>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981200" y="5410200"/>
                        <a:ext cx="1065213"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5" name="Object 17"/>
          <p:cNvGraphicFramePr>
            <a:graphicFrameLocks noChangeAspect="1"/>
          </p:cNvGraphicFramePr>
          <p:nvPr/>
        </p:nvGraphicFramePr>
        <p:xfrm>
          <a:off x="1447800" y="3733800"/>
          <a:ext cx="989013" cy="990600"/>
        </p:xfrm>
        <a:graphic>
          <a:graphicData uri="http://schemas.openxmlformats.org/presentationml/2006/ole">
            <mc:AlternateContent xmlns:mc="http://schemas.openxmlformats.org/markup-compatibility/2006">
              <mc:Choice xmlns:v="urn:schemas-microsoft-com:vml" Requires="v">
                <p:oleObj spid="_x0000_s1363" name="Clip" r:id="rId40" imgW="2328120" imgH="2327040" progId="">
                  <p:embed/>
                </p:oleObj>
              </mc:Choice>
              <mc:Fallback>
                <p:oleObj name="Clip" r:id="rId40" imgW="2328120" imgH="2327040" progId="">
                  <p:embed/>
                  <p:pic>
                    <p:nvPicPr>
                      <p:cNvPr id="0" name=""/>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1447800" y="3733800"/>
                        <a:ext cx="989013"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6" name="Object 18"/>
          <p:cNvGraphicFramePr>
            <a:graphicFrameLocks noChangeAspect="1"/>
          </p:cNvGraphicFramePr>
          <p:nvPr/>
        </p:nvGraphicFramePr>
        <p:xfrm>
          <a:off x="152400" y="3048000"/>
          <a:ext cx="1143000" cy="1060450"/>
        </p:xfrm>
        <a:graphic>
          <a:graphicData uri="http://schemas.openxmlformats.org/presentationml/2006/ole">
            <mc:AlternateContent xmlns:mc="http://schemas.openxmlformats.org/markup-compatibility/2006">
              <mc:Choice xmlns:v="urn:schemas-microsoft-com:vml" Requires="v">
                <p:oleObj spid="_x0000_s1364" name="Clip" r:id="rId42" imgW="2788200" imgH="2586240" progId="">
                  <p:embed/>
                </p:oleObj>
              </mc:Choice>
              <mc:Fallback>
                <p:oleObj name="Clip" r:id="rId42" imgW="2788200" imgH="2586240" progId="">
                  <p:embed/>
                  <p:pic>
                    <p:nvPicPr>
                      <p:cNvPr id="0" name=""/>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52400" y="3048000"/>
                        <a:ext cx="11430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 name="Object 20"/>
          <p:cNvGraphicFramePr>
            <a:graphicFrameLocks noChangeAspect="1"/>
          </p:cNvGraphicFramePr>
          <p:nvPr/>
        </p:nvGraphicFramePr>
        <p:xfrm>
          <a:off x="304800" y="5334000"/>
          <a:ext cx="1371600" cy="1116013"/>
        </p:xfrm>
        <a:graphic>
          <a:graphicData uri="http://schemas.openxmlformats.org/presentationml/2006/ole">
            <mc:AlternateContent xmlns:mc="http://schemas.openxmlformats.org/markup-compatibility/2006">
              <mc:Choice xmlns:v="urn:schemas-microsoft-com:vml" Requires="v">
                <p:oleObj spid="_x0000_s1365" name="Clip" r:id="rId44" imgW="4259520" imgH="3468960" progId="">
                  <p:embed/>
                </p:oleObj>
              </mc:Choice>
              <mc:Fallback>
                <p:oleObj name="Clip" r:id="rId44" imgW="4259520" imgH="3468960" progId="">
                  <p:embed/>
                  <p:pic>
                    <p:nvPicPr>
                      <p:cNvPr id="0" name=""/>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304800" y="5334000"/>
                        <a:ext cx="1371600" cy="1116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74" name="Text Box 27"/>
          <p:cNvSpPr txBox="1">
            <a:spLocks noChangeArrowheads="1"/>
          </p:cNvSpPr>
          <p:nvPr/>
        </p:nvSpPr>
        <p:spPr bwMode="auto">
          <a:xfrm>
            <a:off x="190500" y="1219200"/>
            <a:ext cx="3301380" cy="494050"/>
          </a:xfrm>
          <a:prstGeom prst="rect">
            <a:avLst/>
          </a:prstGeo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lvl1pPr>
              <a:spcBef>
                <a:spcPct val="0"/>
              </a:spcBef>
              <a:buNone/>
              <a:defRPr sz="4400">
                <a:solidFill>
                  <a:srgbClr val="FF6600"/>
                </a:solidFill>
                <a:latin typeface="+mj-lt"/>
                <a:ea typeface="+mj-ea"/>
                <a:cs typeface="+mj-cs"/>
              </a:defRPr>
            </a:lvl1pPr>
          </a:lstStyle>
          <a:p>
            <a:r>
              <a:rPr lang="en-US" sz="2800" b="1" u="sng" dirty="0">
                <a:solidFill>
                  <a:srgbClr val="002060"/>
                </a:solidFill>
              </a:rPr>
              <a:t>New Ways to Make</a:t>
            </a:r>
          </a:p>
        </p:txBody>
      </p:sp>
      <p:sp>
        <p:nvSpPr>
          <p:cNvPr id="2075" name="Text Box 28"/>
          <p:cNvSpPr txBox="1">
            <a:spLocks noChangeArrowheads="1"/>
          </p:cNvSpPr>
          <p:nvPr/>
        </p:nvSpPr>
        <p:spPr bwMode="auto">
          <a:xfrm>
            <a:off x="5867400" y="1219200"/>
            <a:ext cx="3200400" cy="573107"/>
          </a:xfrm>
          <a:prstGeom prst="rect">
            <a:avLst/>
          </a:prstGeo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defPPr>
              <a:defRPr lang="en-US"/>
            </a:defPPr>
            <a:lvl1pPr>
              <a:spcBef>
                <a:spcPct val="0"/>
              </a:spcBef>
              <a:buNone/>
              <a:defRPr sz="2800" b="1" u="sng">
                <a:solidFill>
                  <a:srgbClr val="002060"/>
                </a:solidFill>
                <a:latin typeface="+mj-lt"/>
                <a:ea typeface="+mj-ea"/>
                <a:cs typeface="+mj-cs"/>
              </a:defRPr>
            </a:lvl1pPr>
          </a:lstStyle>
          <a:p>
            <a:r>
              <a:rPr lang="en-US" dirty="0"/>
              <a:t>New Applications</a:t>
            </a:r>
          </a:p>
        </p:txBody>
      </p:sp>
    </p:spTree>
    <p:extLst>
      <p:ext uri="{BB962C8B-B14F-4D97-AF65-F5344CB8AC3E}">
        <p14:creationId xmlns:p14="http://schemas.microsoft.com/office/powerpoint/2010/main" val="39727468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slide(fromBottom)">
                                      <p:cBhvr>
                                        <p:cTn id="7" dur="500"/>
                                        <p:tgtEl>
                                          <p:spTgt spid="97282"/>
                                        </p:tgtEl>
                                      </p:cBhvr>
                                    </p:animEffect>
                                  </p:childTnLst>
                                </p:cTn>
                              </p:par>
                            </p:childTnLst>
                          </p:cTn>
                        </p:par>
                        <p:par>
                          <p:cTn id="8" fill="hold">
                            <p:stCondLst>
                              <p:cond delay="500"/>
                            </p:stCondLst>
                            <p:childTnLst>
                              <p:par>
                                <p:cTn id="9" presetID="31" presetClass="entr" presetSubtype="0" fill="hold" nodeType="afterEffect">
                                  <p:stCondLst>
                                    <p:cond delay="0"/>
                                  </p:stCondLst>
                                  <p:iterate type="lt">
                                    <p:tmPct val="5000"/>
                                  </p:iterate>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074"/>
                                        </p:tgtEl>
                                        <p:attrNameLst>
                                          <p:attrName>style.visibility</p:attrName>
                                        </p:attrNameLst>
                                      </p:cBhvr>
                                      <p:to>
                                        <p:strVal val="visible"/>
                                      </p:to>
                                    </p:set>
                                    <p:animEffect transition="in" filter="slide(fromBottom)">
                                      <p:cBhvr>
                                        <p:cTn id="19" dur="500"/>
                                        <p:tgtEl>
                                          <p:spTgt spid="2074"/>
                                        </p:tgtEl>
                                      </p:cBhvr>
                                    </p:animEffect>
                                  </p:childTnLst>
                                </p:cTn>
                              </p:par>
                            </p:childTnLst>
                          </p:cTn>
                        </p:par>
                        <p:par>
                          <p:cTn id="20" fill="hold">
                            <p:stCondLst>
                              <p:cond delay="500"/>
                            </p:stCondLst>
                            <p:childTnLst>
                              <p:par>
                                <p:cTn id="21" presetID="31" presetClass="entr" presetSubtype="0" fill="hold" nodeType="afterEffect">
                                  <p:stCondLst>
                                    <p:cond delay="0"/>
                                  </p:stCondLst>
                                  <p:iterate type="lt">
                                    <p:tmPct val="5000"/>
                                  </p:iterate>
                                  <p:childTnLst>
                                    <p:set>
                                      <p:cBhvr>
                                        <p:cTn id="22" dur="1" fill="hold">
                                          <p:stCondLst>
                                            <p:cond delay="0"/>
                                          </p:stCondLst>
                                        </p:cTn>
                                        <p:tgtEl>
                                          <p:spTgt spid="2062"/>
                                        </p:tgtEl>
                                        <p:attrNameLst>
                                          <p:attrName>style.visibility</p:attrName>
                                        </p:attrNameLst>
                                      </p:cBhvr>
                                      <p:to>
                                        <p:strVal val="visible"/>
                                      </p:to>
                                    </p:set>
                                    <p:anim calcmode="lin" valueType="num">
                                      <p:cBhvr>
                                        <p:cTn id="23" dur="1000" fill="hold"/>
                                        <p:tgtEl>
                                          <p:spTgt spid="2062"/>
                                        </p:tgtEl>
                                        <p:attrNameLst>
                                          <p:attrName>ppt_w</p:attrName>
                                        </p:attrNameLst>
                                      </p:cBhvr>
                                      <p:tavLst>
                                        <p:tav tm="0">
                                          <p:val>
                                            <p:fltVal val="0"/>
                                          </p:val>
                                        </p:tav>
                                        <p:tav tm="100000">
                                          <p:val>
                                            <p:strVal val="#ppt_w"/>
                                          </p:val>
                                        </p:tav>
                                      </p:tavLst>
                                    </p:anim>
                                    <p:anim calcmode="lin" valueType="num">
                                      <p:cBhvr>
                                        <p:cTn id="24" dur="1000" fill="hold"/>
                                        <p:tgtEl>
                                          <p:spTgt spid="2062"/>
                                        </p:tgtEl>
                                        <p:attrNameLst>
                                          <p:attrName>ppt_h</p:attrName>
                                        </p:attrNameLst>
                                      </p:cBhvr>
                                      <p:tavLst>
                                        <p:tav tm="0">
                                          <p:val>
                                            <p:fltVal val="0"/>
                                          </p:val>
                                        </p:tav>
                                        <p:tav tm="100000">
                                          <p:val>
                                            <p:strVal val="#ppt_h"/>
                                          </p:val>
                                        </p:tav>
                                      </p:tavLst>
                                    </p:anim>
                                    <p:anim calcmode="lin" valueType="num">
                                      <p:cBhvr>
                                        <p:cTn id="25" dur="1000" fill="hold"/>
                                        <p:tgtEl>
                                          <p:spTgt spid="2062"/>
                                        </p:tgtEl>
                                        <p:attrNameLst>
                                          <p:attrName>style.rotation</p:attrName>
                                        </p:attrNameLst>
                                      </p:cBhvr>
                                      <p:tavLst>
                                        <p:tav tm="0">
                                          <p:val>
                                            <p:fltVal val="90"/>
                                          </p:val>
                                        </p:tav>
                                        <p:tav tm="100000">
                                          <p:val>
                                            <p:fltVal val="0"/>
                                          </p:val>
                                        </p:tav>
                                      </p:tavLst>
                                    </p:anim>
                                    <p:animEffect transition="in" filter="fade">
                                      <p:cBhvr>
                                        <p:cTn id="26" dur="1000"/>
                                        <p:tgtEl>
                                          <p:spTgt spid="2062"/>
                                        </p:tgtEl>
                                      </p:cBhvr>
                                    </p:animEffect>
                                  </p:childTnLst>
                                </p:cTn>
                              </p:par>
                            </p:childTnLst>
                          </p:cTn>
                        </p:par>
                        <p:par>
                          <p:cTn id="27" fill="hold">
                            <p:stCondLst>
                              <p:cond delay="1500"/>
                            </p:stCondLst>
                            <p:childTnLst>
                              <p:par>
                                <p:cTn id="28" presetID="31" presetClass="entr" presetSubtype="0" fill="hold" nodeType="afterEffect">
                                  <p:stCondLst>
                                    <p:cond delay="0"/>
                                  </p:stCondLst>
                                  <p:iterate type="lt">
                                    <p:tmPct val="5000"/>
                                  </p:iterate>
                                  <p:childTnLst>
                                    <p:set>
                                      <p:cBhvr>
                                        <p:cTn id="29" dur="1" fill="hold">
                                          <p:stCondLst>
                                            <p:cond delay="0"/>
                                          </p:stCondLst>
                                        </p:cTn>
                                        <p:tgtEl>
                                          <p:spTgt spid="2063"/>
                                        </p:tgtEl>
                                        <p:attrNameLst>
                                          <p:attrName>style.visibility</p:attrName>
                                        </p:attrNameLst>
                                      </p:cBhvr>
                                      <p:to>
                                        <p:strVal val="visible"/>
                                      </p:to>
                                    </p:set>
                                    <p:anim calcmode="lin" valueType="num">
                                      <p:cBhvr>
                                        <p:cTn id="30" dur="1000" fill="hold"/>
                                        <p:tgtEl>
                                          <p:spTgt spid="2063"/>
                                        </p:tgtEl>
                                        <p:attrNameLst>
                                          <p:attrName>ppt_w</p:attrName>
                                        </p:attrNameLst>
                                      </p:cBhvr>
                                      <p:tavLst>
                                        <p:tav tm="0">
                                          <p:val>
                                            <p:fltVal val="0"/>
                                          </p:val>
                                        </p:tav>
                                        <p:tav tm="100000">
                                          <p:val>
                                            <p:strVal val="#ppt_w"/>
                                          </p:val>
                                        </p:tav>
                                      </p:tavLst>
                                    </p:anim>
                                    <p:anim calcmode="lin" valueType="num">
                                      <p:cBhvr>
                                        <p:cTn id="31" dur="1000" fill="hold"/>
                                        <p:tgtEl>
                                          <p:spTgt spid="2063"/>
                                        </p:tgtEl>
                                        <p:attrNameLst>
                                          <p:attrName>ppt_h</p:attrName>
                                        </p:attrNameLst>
                                      </p:cBhvr>
                                      <p:tavLst>
                                        <p:tav tm="0">
                                          <p:val>
                                            <p:fltVal val="0"/>
                                          </p:val>
                                        </p:tav>
                                        <p:tav tm="100000">
                                          <p:val>
                                            <p:strVal val="#ppt_h"/>
                                          </p:val>
                                        </p:tav>
                                      </p:tavLst>
                                    </p:anim>
                                    <p:anim calcmode="lin" valueType="num">
                                      <p:cBhvr>
                                        <p:cTn id="32" dur="1000" fill="hold"/>
                                        <p:tgtEl>
                                          <p:spTgt spid="2063"/>
                                        </p:tgtEl>
                                        <p:attrNameLst>
                                          <p:attrName>style.rotation</p:attrName>
                                        </p:attrNameLst>
                                      </p:cBhvr>
                                      <p:tavLst>
                                        <p:tav tm="0">
                                          <p:val>
                                            <p:fltVal val="90"/>
                                          </p:val>
                                        </p:tav>
                                        <p:tav tm="100000">
                                          <p:val>
                                            <p:fltVal val="0"/>
                                          </p:val>
                                        </p:tav>
                                      </p:tavLst>
                                    </p:anim>
                                    <p:animEffect transition="in" filter="fade">
                                      <p:cBhvr>
                                        <p:cTn id="33" dur="1000"/>
                                        <p:tgtEl>
                                          <p:spTgt spid="2063"/>
                                        </p:tgtEl>
                                      </p:cBhvr>
                                    </p:animEffect>
                                  </p:childTnLst>
                                </p:cTn>
                              </p:par>
                            </p:childTnLst>
                          </p:cTn>
                        </p:par>
                        <p:par>
                          <p:cTn id="34" fill="hold">
                            <p:stCondLst>
                              <p:cond delay="2500"/>
                            </p:stCondLst>
                            <p:childTnLst>
                              <p:par>
                                <p:cTn id="35" presetID="31" presetClass="entr" presetSubtype="0" fill="hold" nodeType="afterEffect">
                                  <p:stCondLst>
                                    <p:cond delay="0"/>
                                  </p:stCondLst>
                                  <p:iterate type="lt">
                                    <p:tmPct val="5000"/>
                                  </p:iterate>
                                  <p:childTnLst>
                                    <p:set>
                                      <p:cBhvr>
                                        <p:cTn id="36" dur="1" fill="hold">
                                          <p:stCondLst>
                                            <p:cond delay="0"/>
                                          </p:stCondLst>
                                        </p:cTn>
                                        <p:tgtEl>
                                          <p:spTgt spid="2066"/>
                                        </p:tgtEl>
                                        <p:attrNameLst>
                                          <p:attrName>style.visibility</p:attrName>
                                        </p:attrNameLst>
                                      </p:cBhvr>
                                      <p:to>
                                        <p:strVal val="visible"/>
                                      </p:to>
                                    </p:set>
                                    <p:anim calcmode="lin" valueType="num">
                                      <p:cBhvr>
                                        <p:cTn id="37" dur="1000" fill="hold"/>
                                        <p:tgtEl>
                                          <p:spTgt spid="2066"/>
                                        </p:tgtEl>
                                        <p:attrNameLst>
                                          <p:attrName>ppt_w</p:attrName>
                                        </p:attrNameLst>
                                      </p:cBhvr>
                                      <p:tavLst>
                                        <p:tav tm="0">
                                          <p:val>
                                            <p:fltVal val="0"/>
                                          </p:val>
                                        </p:tav>
                                        <p:tav tm="100000">
                                          <p:val>
                                            <p:strVal val="#ppt_w"/>
                                          </p:val>
                                        </p:tav>
                                      </p:tavLst>
                                    </p:anim>
                                    <p:anim calcmode="lin" valueType="num">
                                      <p:cBhvr>
                                        <p:cTn id="38" dur="1000" fill="hold"/>
                                        <p:tgtEl>
                                          <p:spTgt spid="2066"/>
                                        </p:tgtEl>
                                        <p:attrNameLst>
                                          <p:attrName>ppt_h</p:attrName>
                                        </p:attrNameLst>
                                      </p:cBhvr>
                                      <p:tavLst>
                                        <p:tav tm="0">
                                          <p:val>
                                            <p:fltVal val="0"/>
                                          </p:val>
                                        </p:tav>
                                        <p:tav tm="100000">
                                          <p:val>
                                            <p:strVal val="#ppt_h"/>
                                          </p:val>
                                        </p:tav>
                                      </p:tavLst>
                                    </p:anim>
                                    <p:anim calcmode="lin" valueType="num">
                                      <p:cBhvr>
                                        <p:cTn id="39" dur="1000" fill="hold"/>
                                        <p:tgtEl>
                                          <p:spTgt spid="2066"/>
                                        </p:tgtEl>
                                        <p:attrNameLst>
                                          <p:attrName>style.rotation</p:attrName>
                                        </p:attrNameLst>
                                      </p:cBhvr>
                                      <p:tavLst>
                                        <p:tav tm="0">
                                          <p:val>
                                            <p:fltVal val="90"/>
                                          </p:val>
                                        </p:tav>
                                        <p:tav tm="100000">
                                          <p:val>
                                            <p:fltVal val="0"/>
                                          </p:val>
                                        </p:tav>
                                      </p:tavLst>
                                    </p:anim>
                                    <p:animEffect transition="in" filter="fade">
                                      <p:cBhvr>
                                        <p:cTn id="40" dur="1000"/>
                                        <p:tgtEl>
                                          <p:spTgt spid="2066"/>
                                        </p:tgtEl>
                                      </p:cBhvr>
                                    </p:animEffect>
                                  </p:childTnLst>
                                </p:cTn>
                              </p:par>
                            </p:childTnLst>
                          </p:cTn>
                        </p:par>
                        <p:par>
                          <p:cTn id="41" fill="hold">
                            <p:stCondLst>
                              <p:cond delay="3500"/>
                            </p:stCondLst>
                            <p:childTnLst>
                              <p:par>
                                <p:cTn id="42" presetID="31" presetClass="entr" presetSubtype="0" fill="hold" nodeType="afterEffect">
                                  <p:stCondLst>
                                    <p:cond delay="0"/>
                                  </p:stCondLst>
                                  <p:iterate type="lt">
                                    <p:tmPct val="5000"/>
                                  </p:iterate>
                                  <p:childTnLst>
                                    <p:set>
                                      <p:cBhvr>
                                        <p:cTn id="43" dur="1" fill="hold">
                                          <p:stCondLst>
                                            <p:cond delay="0"/>
                                          </p:stCondLst>
                                        </p:cTn>
                                        <p:tgtEl>
                                          <p:spTgt spid="2065"/>
                                        </p:tgtEl>
                                        <p:attrNameLst>
                                          <p:attrName>style.visibility</p:attrName>
                                        </p:attrNameLst>
                                      </p:cBhvr>
                                      <p:to>
                                        <p:strVal val="visible"/>
                                      </p:to>
                                    </p:set>
                                    <p:anim calcmode="lin" valueType="num">
                                      <p:cBhvr>
                                        <p:cTn id="44" dur="1000" fill="hold"/>
                                        <p:tgtEl>
                                          <p:spTgt spid="2065"/>
                                        </p:tgtEl>
                                        <p:attrNameLst>
                                          <p:attrName>ppt_w</p:attrName>
                                        </p:attrNameLst>
                                      </p:cBhvr>
                                      <p:tavLst>
                                        <p:tav tm="0">
                                          <p:val>
                                            <p:fltVal val="0"/>
                                          </p:val>
                                        </p:tav>
                                        <p:tav tm="100000">
                                          <p:val>
                                            <p:strVal val="#ppt_w"/>
                                          </p:val>
                                        </p:tav>
                                      </p:tavLst>
                                    </p:anim>
                                    <p:anim calcmode="lin" valueType="num">
                                      <p:cBhvr>
                                        <p:cTn id="45" dur="1000" fill="hold"/>
                                        <p:tgtEl>
                                          <p:spTgt spid="2065"/>
                                        </p:tgtEl>
                                        <p:attrNameLst>
                                          <p:attrName>ppt_h</p:attrName>
                                        </p:attrNameLst>
                                      </p:cBhvr>
                                      <p:tavLst>
                                        <p:tav tm="0">
                                          <p:val>
                                            <p:fltVal val="0"/>
                                          </p:val>
                                        </p:tav>
                                        <p:tav tm="100000">
                                          <p:val>
                                            <p:strVal val="#ppt_h"/>
                                          </p:val>
                                        </p:tav>
                                      </p:tavLst>
                                    </p:anim>
                                    <p:anim calcmode="lin" valueType="num">
                                      <p:cBhvr>
                                        <p:cTn id="46" dur="1000" fill="hold"/>
                                        <p:tgtEl>
                                          <p:spTgt spid="2065"/>
                                        </p:tgtEl>
                                        <p:attrNameLst>
                                          <p:attrName>style.rotation</p:attrName>
                                        </p:attrNameLst>
                                      </p:cBhvr>
                                      <p:tavLst>
                                        <p:tav tm="0">
                                          <p:val>
                                            <p:fltVal val="90"/>
                                          </p:val>
                                        </p:tav>
                                        <p:tav tm="100000">
                                          <p:val>
                                            <p:fltVal val="0"/>
                                          </p:val>
                                        </p:tav>
                                      </p:tavLst>
                                    </p:anim>
                                    <p:animEffect transition="in" filter="fade">
                                      <p:cBhvr>
                                        <p:cTn id="47" dur="1000"/>
                                        <p:tgtEl>
                                          <p:spTgt spid="2065"/>
                                        </p:tgtEl>
                                      </p:cBhvr>
                                    </p:animEffect>
                                  </p:childTnLst>
                                </p:cTn>
                              </p:par>
                            </p:childTnLst>
                          </p:cTn>
                        </p:par>
                        <p:par>
                          <p:cTn id="48" fill="hold">
                            <p:stCondLst>
                              <p:cond delay="4500"/>
                            </p:stCondLst>
                            <p:childTnLst>
                              <p:par>
                                <p:cTn id="49" presetID="31" presetClass="entr" presetSubtype="0" fill="hold" nodeType="afterEffect">
                                  <p:stCondLst>
                                    <p:cond delay="0"/>
                                  </p:stCondLst>
                                  <p:iterate type="lt">
                                    <p:tmPct val="5000"/>
                                  </p:iterate>
                                  <p:childTnLst>
                                    <p:set>
                                      <p:cBhvr>
                                        <p:cTn id="50" dur="1" fill="hold">
                                          <p:stCondLst>
                                            <p:cond delay="0"/>
                                          </p:stCondLst>
                                        </p:cTn>
                                        <p:tgtEl>
                                          <p:spTgt spid="2061"/>
                                        </p:tgtEl>
                                        <p:attrNameLst>
                                          <p:attrName>style.visibility</p:attrName>
                                        </p:attrNameLst>
                                      </p:cBhvr>
                                      <p:to>
                                        <p:strVal val="visible"/>
                                      </p:to>
                                    </p:set>
                                    <p:anim calcmode="lin" valueType="num">
                                      <p:cBhvr>
                                        <p:cTn id="51" dur="1000" fill="hold"/>
                                        <p:tgtEl>
                                          <p:spTgt spid="2061"/>
                                        </p:tgtEl>
                                        <p:attrNameLst>
                                          <p:attrName>ppt_w</p:attrName>
                                        </p:attrNameLst>
                                      </p:cBhvr>
                                      <p:tavLst>
                                        <p:tav tm="0">
                                          <p:val>
                                            <p:fltVal val="0"/>
                                          </p:val>
                                        </p:tav>
                                        <p:tav tm="100000">
                                          <p:val>
                                            <p:strVal val="#ppt_w"/>
                                          </p:val>
                                        </p:tav>
                                      </p:tavLst>
                                    </p:anim>
                                    <p:anim calcmode="lin" valueType="num">
                                      <p:cBhvr>
                                        <p:cTn id="52" dur="1000" fill="hold"/>
                                        <p:tgtEl>
                                          <p:spTgt spid="2061"/>
                                        </p:tgtEl>
                                        <p:attrNameLst>
                                          <p:attrName>ppt_h</p:attrName>
                                        </p:attrNameLst>
                                      </p:cBhvr>
                                      <p:tavLst>
                                        <p:tav tm="0">
                                          <p:val>
                                            <p:fltVal val="0"/>
                                          </p:val>
                                        </p:tav>
                                        <p:tav tm="100000">
                                          <p:val>
                                            <p:strVal val="#ppt_h"/>
                                          </p:val>
                                        </p:tav>
                                      </p:tavLst>
                                    </p:anim>
                                    <p:anim calcmode="lin" valueType="num">
                                      <p:cBhvr>
                                        <p:cTn id="53" dur="1000" fill="hold"/>
                                        <p:tgtEl>
                                          <p:spTgt spid="2061"/>
                                        </p:tgtEl>
                                        <p:attrNameLst>
                                          <p:attrName>style.rotation</p:attrName>
                                        </p:attrNameLst>
                                      </p:cBhvr>
                                      <p:tavLst>
                                        <p:tav tm="0">
                                          <p:val>
                                            <p:fltVal val="90"/>
                                          </p:val>
                                        </p:tav>
                                        <p:tav tm="100000">
                                          <p:val>
                                            <p:fltVal val="0"/>
                                          </p:val>
                                        </p:tav>
                                      </p:tavLst>
                                    </p:anim>
                                    <p:animEffect transition="in" filter="fade">
                                      <p:cBhvr>
                                        <p:cTn id="54" dur="1000"/>
                                        <p:tgtEl>
                                          <p:spTgt spid="2061"/>
                                        </p:tgtEl>
                                      </p:cBhvr>
                                    </p:animEffect>
                                  </p:childTnLst>
                                </p:cTn>
                              </p:par>
                            </p:childTnLst>
                          </p:cTn>
                        </p:par>
                        <p:par>
                          <p:cTn id="55" fill="hold">
                            <p:stCondLst>
                              <p:cond delay="5500"/>
                            </p:stCondLst>
                            <p:childTnLst>
                              <p:par>
                                <p:cTn id="56" presetID="31" presetClass="entr" presetSubtype="0" fill="hold" nodeType="afterEffect">
                                  <p:stCondLst>
                                    <p:cond delay="0"/>
                                  </p:stCondLst>
                                  <p:iterate type="lt">
                                    <p:tmPct val="5000"/>
                                  </p:iterate>
                                  <p:childTnLst>
                                    <p:set>
                                      <p:cBhvr>
                                        <p:cTn id="57" dur="1" fill="hold">
                                          <p:stCondLst>
                                            <p:cond delay="0"/>
                                          </p:stCondLst>
                                        </p:cTn>
                                        <p:tgtEl>
                                          <p:spTgt spid="2068"/>
                                        </p:tgtEl>
                                        <p:attrNameLst>
                                          <p:attrName>style.visibility</p:attrName>
                                        </p:attrNameLst>
                                      </p:cBhvr>
                                      <p:to>
                                        <p:strVal val="visible"/>
                                      </p:to>
                                    </p:set>
                                    <p:anim calcmode="lin" valueType="num">
                                      <p:cBhvr>
                                        <p:cTn id="58" dur="1000" fill="hold"/>
                                        <p:tgtEl>
                                          <p:spTgt spid="2068"/>
                                        </p:tgtEl>
                                        <p:attrNameLst>
                                          <p:attrName>ppt_w</p:attrName>
                                        </p:attrNameLst>
                                      </p:cBhvr>
                                      <p:tavLst>
                                        <p:tav tm="0">
                                          <p:val>
                                            <p:fltVal val="0"/>
                                          </p:val>
                                        </p:tav>
                                        <p:tav tm="100000">
                                          <p:val>
                                            <p:strVal val="#ppt_w"/>
                                          </p:val>
                                        </p:tav>
                                      </p:tavLst>
                                    </p:anim>
                                    <p:anim calcmode="lin" valueType="num">
                                      <p:cBhvr>
                                        <p:cTn id="59" dur="1000" fill="hold"/>
                                        <p:tgtEl>
                                          <p:spTgt spid="2068"/>
                                        </p:tgtEl>
                                        <p:attrNameLst>
                                          <p:attrName>ppt_h</p:attrName>
                                        </p:attrNameLst>
                                      </p:cBhvr>
                                      <p:tavLst>
                                        <p:tav tm="0">
                                          <p:val>
                                            <p:fltVal val="0"/>
                                          </p:val>
                                        </p:tav>
                                        <p:tav tm="100000">
                                          <p:val>
                                            <p:strVal val="#ppt_h"/>
                                          </p:val>
                                        </p:tav>
                                      </p:tavLst>
                                    </p:anim>
                                    <p:anim calcmode="lin" valueType="num">
                                      <p:cBhvr>
                                        <p:cTn id="60" dur="1000" fill="hold"/>
                                        <p:tgtEl>
                                          <p:spTgt spid="2068"/>
                                        </p:tgtEl>
                                        <p:attrNameLst>
                                          <p:attrName>style.rotation</p:attrName>
                                        </p:attrNameLst>
                                      </p:cBhvr>
                                      <p:tavLst>
                                        <p:tav tm="0">
                                          <p:val>
                                            <p:fltVal val="90"/>
                                          </p:val>
                                        </p:tav>
                                        <p:tav tm="100000">
                                          <p:val>
                                            <p:fltVal val="0"/>
                                          </p:val>
                                        </p:tav>
                                      </p:tavLst>
                                    </p:anim>
                                    <p:animEffect transition="in" filter="fade">
                                      <p:cBhvr>
                                        <p:cTn id="61" dur="1000"/>
                                        <p:tgtEl>
                                          <p:spTgt spid="2068"/>
                                        </p:tgtEl>
                                      </p:cBhvr>
                                    </p:animEffect>
                                  </p:childTnLst>
                                </p:cTn>
                              </p:par>
                            </p:childTnLst>
                          </p:cTn>
                        </p:par>
                        <p:par>
                          <p:cTn id="62" fill="hold">
                            <p:stCondLst>
                              <p:cond delay="6500"/>
                            </p:stCondLst>
                            <p:childTnLst>
                              <p:par>
                                <p:cTn id="63" presetID="31" presetClass="entr" presetSubtype="0" fill="hold" nodeType="afterEffect">
                                  <p:stCondLst>
                                    <p:cond delay="0"/>
                                  </p:stCondLst>
                                  <p:iterate type="lt">
                                    <p:tmPct val="5000"/>
                                  </p:iterate>
                                  <p:childTnLst>
                                    <p:set>
                                      <p:cBhvr>
                                        <p:cTn id="64" dur="1" fill="hold">
                                          <p:stCondLst>
                                            <p:cond delay="0"/>
                                          </p:stCondLst>
                                        </p:cTn>
                                        <p:tgtEl>
                                          <p:spTgt spid="2064"/>
                                        </p:tgtEl>
                                        <p:attrNameLst>
                                          <p:attrName>style.visibility</p:attrName>
                                        </p:attrNameLst>
                                      </p:cBhvr>
                                      <p:to>
                                        <p:strVal val="visible"/>
                                      </p:to>
                                    </p:set>
                                    <p:anim calcmode="lin" valueType="num">
                                      <p:cBhvr>
                                        <p:cTn id="65" dur="1000" fill="hold"/>
                                        <p:tgtEl>
                                          <p:spTgt spid="2064"/>
                                        </p:tgtEl>
                                        <p:attrNameLst>
                                          <p:attrName>ppt_w</p:attrName>
                                        </p:attrNameLst>
                                      </p:cBhvr>
                                      <p:tavLst>
                                        <p:tav tm="0">
                                          <p:val>
                                            <p:fltVal val="0"/>
                                          </p:val>
                                        </p:tav>
                                        <p:tav tm="100000">
                                          <p:val>
                                            <p:strVal val="#ppt_w"/>
                                          </p:val>
                                        </p:tav>
                                      </p:tavLst>
                                    </p:anim>
                                    <p:anim calcmode="lin" valueType="num">
                                      <p:cBhvr>
                                        <p:cTn id="66" dur="1000" fill="hold"/>
                                        <p:tgtEl>
                                          <p:spTgt spid="2064"/>
                                        </p:tgtEl>
                                        <p:attrNameLst>
                                          <p:attrName>ppt_h</p:attrName>
                                        </p:attrNameLst>
                                      </p:cBhvr>
                                      <p:tavLst>
                                        <p:tav tm="0">
                                          <p:val>
                                            <p:fltVal val="0"/>
                                          </p:val>
                                        </p:tav>
                                        <p:tav tm="100000">
                                          <p:val>
                                            <p:strVal val="#ppt_h"/>
                                          </p:val>
                                        </p:tav>
                                      </p:tavLst>
                                    </p:anim>
                                    <p:anim calcmode="lin" valueType="num">
                                      <p:cBhvr>
                                        <p:cTn id="67" dur="1000" fill="hold"/>
                                        <p:tgtEl>
                                          <p:spTgt spid="2064"/>
                                        </p:tgtEl>
                                        <p:attrNameLst>
                                          <p:attrName>style.rotation</p:attrName>
                                        </p:attrNameLst>
                                      </p:cBhvr>
                                      <p:tavLst>
                                        <p:tav tm="0">
                                          <p:val>
                                            <p:fltVal val="90"/>
                                          </p:val>
                                        </p:tav>
                                        <p:tav tm="100000">
                                          <p:val>
                                            <p:fltVal val="0"/>
                                          </p:val>
                                        </p:tav>
                                      </p:tavLst>
                                    </p:anim>
                                    <p:animEffect transition="in" filter="fade">
                                      <p:cBhvr>
                                        <p:cTn id="68" dur="1000"/>
                                        <p:tgtEl>
                                          <p:spTgt spid="2064"/>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2075"/>
                                        </p:tgtEl>
                                        <p:attrNameLst>
                                          <p:attrName>style.visibility</p:attrName>
                                        </p:attrNameLst>
                                      </p:cBhvr>
                                      <p:to>
                                        <p:strVal val="visible"/>
                                      </p:to>
                                    </p:set>
                                    <p:animEffect transition="in" filter="slide(fromBottom)">
                                      <p:cBhvr>
                                        <p:cTn id="73" dur="500"/>
                                        <p:tgtEl>
                                          <p:spTgt spid="2075"/>
                                        </p:tgtEl>
                                      </p:cBhvr>
                                    </p:animEffect>
                                  </p:childTnLst>
                                </p:cTn>
                              </p:par>
                            </p:childTnLst>
                          </p:cTn>
                        </p:par>
                        <p:par>
                          <p:cTn id="74" fill="hold">
                            <p:stCondLst>
                              <p:cond delay="500"/>
                            </p:stCondLst>
                            <p:childTnLst>
                              <p:par>
                                <p:cTn id="75" presetID="31" presetClass="entr" presetSubtype="0" fill="hold" nodeType="afterEffect">
                                  <p:stCondLst>
                                    <p:cond delay="0"/>
                                  </p:stCondLst>
                                  <p:iterate type="lt">
                                    <p:tmPct val="5000"/>
                                  </p:iterate>
                                  <p:childTnLst>
                                    <p:set>
                                      <p:cBhvr>
                                        <p:cTn id="76" dur="1" fill="hold">
                                          <p:stCondLst>
                                            <p:cond delay="0"/>
                                          </p:stCondLst>
                                        </p:cTn>
                                        <p:tgtEl>
                                          <p:spTgt spid="2051"/>
                                        </p:tgtEl>
                                        <p:attrNameLst>
                                          <p:attrName>style.visibility</p:attrName>
                                        </p:attrNameLst>
                                      </p:cBhvr>
                                      <p:to>
                                        <p:strVal val="visible"/>
                                      </p:to>
                                    </p:set>
                                    <p:anim calcmode="lin" valueType="num">
                                      <p:cBhvr>
                                        <p:cTn id="77" dur="1000" fill="hold"/>
                                        <p:tgtEl>
                                          <p:spTgt spid="2051"/>
                                        </p:tgtEl>
                                        <p:attrNameLst>
                                          <p:attrName>ppt_w</p:attrName>
                                        </p:attrNameLst>
                                      </p:cBhvr>
                                      <p:tavLst>
                                        <p:tav tm="0">
                                          <p:val>
                                            <p:fltVal val="0"/>
                                          </p:val>
                                        </p:tav>
                                        <p:tav tm="100000">
                                          <p:val>
                                            <p:strVal val="#ppt_w"/>
                                          </p:val>
                                        </p:tav>
                                      </p:tavLst>
                                    </p:anim>
                                    <p:anim calcmode="lin" valueType="num">
                                      <p:cBhvr>
                                        <p:cTn id="78" dur="1000" fill="hold"/>
                                        <p:tgtEl>
                                          <p:spTgt spid="2051"/>
                                        </p:tgtEl>
                                        <p:attrNameLst>
                                          <p:attrName>ppt_h</p:attrName>
                                        </p:attrNameLst>
                                      </p:cBhvr>
                                      <p:tavLst>
                                        <p:tav tm="0">
                                          <p:val>
                                            <p:fltVal val="0"/>
                                          </p:val>
                                        </p:tav>
                                        <p:tav tm="100000">
                                          <p:val>
                                            <p:strVal val="#ppt_h"/>
                                          </p:val>
                                        </p:tav>
                                      </p:tavLst>
                                    </p:anim>
                                    <p:anim calcmode="lin" valueType="num">
                                      <p:cBhvr>
                                        <p:cTn id="79" dur="1000" fill="hold"/>
                                        <p:tgtEl>
                                          <p:spTgt spid="2051"/>
                                        </p:tgtEl>
                                        <p:attrNameLst>
                                          <p:attrName>style.rotation</p:attrName>
                                        </p:attrNameLst>
                                      </p:cBhvr>
                                      <p:tavLst>
                                        <p:tav tm="0">
                                          <p:val>
                                            <p:fltVal val="90"/>
                                          </p:val>
                                        </p:tav>
                                        <p:tav tm="100000">
                                          <p:val>
                                            <p:fltVal val="0"/>
                                          </p:val>
                                        </p:tav>
                                      </p:tavLst>
                                    </p:anim>
                                    <p:animEffect transition="in" filter="fade">
                                      <p:cBhvr>
                                        <p:cTn id="80" dur="1000"/>
                                        <p:tgtEl>
                                          <p:spTgt spid="2051"/>
                                        </p:tgtEl>
                                      </p:cBhvr>
                                    </p:animEffect>
                                  </p:childTnLst>
                                </p:cTn>
                              </p:par>
                            </p:childTnLst>
                          </p:cTn>
                        </p:par>
                        <p:par>
                          <p:cTn id="81" fill="hold">
                            <p:stCondLst>
                              <p:cond delay="1500"/>
                            </p:stCondLst>
                            <p:childTnLst>
                              <p:par>
                                <p:cTn id="82" presetID="53" presetClass="entr" presetSubtype="0" fill="hold" nodeType="afterEffect">
                                  <p:stCondLst>
                                    <p:cond delay="0"/>
                                  </p:stCondLst>
                                  <p:childTnLst>
                                    <p:set>
                                      <p:cBhvr>
                                        <p:cTn id="83" dur="1" fill="hold">
                                          <p:stCondLst>
                                            <p:cond delay="0"/>
                                          </p:stCondLst>
                                        </p:cTn>
                                        <p:tgtEl>
                                          <p:spTgt spid="97295"/>
                                        </p:tgtEl>
                                        <p:attrNameLst>
                                          <p:attrName>style.visibility</p:attrName>
                                        </p:attrNameLst>
                                      </p:cBhvr>
                                      <p:to>
                                        <p:strVal val="visible"/>
                                      </p:to>
                                    </p:set>
                                    <p:anim calcmode="lin" valueType="num">
                                      <p:cBhvr>
                                        <p:cTn id="84" dur="500" fill="hold"/>
                                        <p:tgtEl>
                                          <p:spTgt spid="97295"/>
                                        </p:tgtEl>
                                        <p:attrNameLst>
                                          <p:attrName>ppt_w</p:attrName>
                                        </p:attrNameLst>
                                      </p:cBhvr>
                                      <p:tavLst>
                                        <p:tav tm="0">
                                          <p:val>
                                            <p:fltVal val="0"/>
                                          </p:val>
                                        </p:tav>
                                        <p:tav tm="100000">
                                          <p:val>
                                            <p:strVal val="#ppt_w"/>
                                          </p:val>
                                        </p:tav>
                                      </p:tavLst>
                                    </p:anim>
                                    <p:anim calcmode="lin" valueType="num">
                                      <p:cBhvr>
                                        <p:cTn id="85" dur="500" fill="hold"/>
                                        <p:tgtEl>
                                          <p:spTgt spid="97295"/>
                                        </p:tgtEl>
                                        <p:attrNameLst>
                                          <p:attrName>ppt_h</p:attrName>
                                        </p:attrNameLst>
                                      </p:cBhvr>
                                      <p:tavLst>
                                        <p:tav tm="0">
                                          <p:val>
                                            <p:fltVal val="0"/>
                                          </p:val>
                                        </p:tav>
                                        <p:tav tm="100000">
                                          <p:val>
                                            <p:strVal val="#ppt_h"/>
                                          </p:val>
                                        </p:tav>
                                      </p:tavLst>
                                    </p:anim>
                                    <p:animEffect transition="in" filter="fade">
                                      <p:cBhvr>
                                        <p:cTn id="86" dur="500"/>
                                        <p:tgtEl>
                                          <p:spTgt spid="97295"/>
                                        </p:tgtEl>
                                      </p:cBhvr>
                                    </p:animEffect>
                                  </p:childTnLst>
                                </p:cTn>
                              </p:par>
                            </p:childTnLst>
                          </p:cTn>
                        </p:par>
                        <p:par>
                          <p:cTn id="87" fill="hold">
                            <p:stCondLst>
                              <p:cond delay="2000"/>
                            </p:stCondLst>
                            <p:childTnLst>
                              <p:par>
                                <p:cTn id="88" presetID="31" presetClass="entr" presetSubtype="0" fill="hold" nodeType="afterEffect">
                                  <p:stCondLst>
                                    <p:cond delay="0"/>
                                  </p:stCondLst>
                                  <p:iterate type="lt">
                                    <p:tmPct val="5000"/>
                                  </p:iterate>
                                  <p:childTnLst>
                                    <p:set>
                                      <p:cBhvr>
                                        <p:cTn id="89" dur="1" fill="hold">
                                          <p:stCondLst>
                                            <p:cond delay="0"/>
                                          </p:stCondLst>
                                        </p:cTn>
                                        <p:tgtEl>
                                          <p:spTgt spid="2058"/>
                                        </p:tgtEl>
                                        <p:attrNameLst>
                                          <p:attrName>style.visibility</p:attrName>
                                        </p:attrNameLst>
                                      </p:cBhvr>
                                      <p:to>
                                        <p:strVal val="visible"/>
                                      </p:to>
                                    </p:set>
                                    <p:anim calcmode="lin" valueType="num">
                                      <p:cBhvr>
                                        <p:cTn id="90" dur="1000" fill="hold"/>
                                        <p:tgtEl>
                                          <p:spTgt spid="2058"/>
                                        </p:tgtEl>
                                        <p:attrNameLst>
                                          <p:attrName>ppt_w</p:attrName>
                                        </p:attrNameLst>
                                      </p:cBhvr>
                                      <p:tavLst>
                                        <p:tav tm="0">
                                          <p:val>
                                            <p:fltVal val="0"/>
                                          </p:val>
                                        </p:tav>
                                        <p:tav tm="100000">
                                          <p:val>
                                            <p:strVal val="#ppt_w"/>
                                          </p:val>
                                        </p:tav>
                                      </p:tavLst>
                                    </p:anim>
                                    <p:anim calcmode="lin" valueType="num">
                                      <p:cBhvr>
                                        <p:cTn id="91" dur="1000" fill="hold"/>
                                        <p:tgtEl>
                                          <p:spTgt spid="2058"/>
                                        </p:tgtEl>
                                        <p:attrNameLst>
                                          <p:attrName>ppt_h</p:attrName>
                                        </p:attrNameLst>
                                      </p:cBhvr>
                                      <p:tavLst>
                                        <p:tav tm="0">
                                          <p:val>
                                            <p:fltVal val="0"/>
                                          </p:val>
                                        </p:tav>
                                        <p:tav tm="100000">
                                          <p:val>
                                            <p:strVal val="#ppt_h"/>
                                          </p:val>
                                        </p:tav>
                                      </p:tavLst>
                                    </p:anim>
                                    <p:anim calcmode="lin" valueType="num">
                                      <p:cBhvr>
                                        <p:cTn id="92" dur="1000" fill="hold"/>
                                        <p:tgtEl>
                                          <p:spTgt spid="2058"/>
                                        </p:tgtEl>
                                        <p:attrNameLst>
                                          <p:attrName>style.rotation</p:attrName>
                                        </p:attrNameLst>
                                      </p:cBhvr>
                                      <p:tavLst>
                                        <p:tav tm="0">
                                          <p:val>
                                            <p:fltVal val="90"/>
                                          </p:val>
                                        </p:tav>
                                        <p:tav tm="100000">
                                          <p:val>
                                            <p:fltVal val="0"/>
                                          </p:val>
                                        </p:tav>
                                      </p:tavLst>
                                    </p:anim>
                                    <p:animEffect transition="in" filter="fade">
                                      <p:cBhvr>
                                        <p:cTn id="93" dur="1000"/>
                                        <p:tgtEl>
                                          <p:spTgt spid="2058"/>
                                        </p:tgtEl>
                                      </p:cBhvr>
                                    </p:animEffect>
                                  </p:childTnLst>
                                </p:cTn>
                              </p:par>
                            </p:childTnLst>
                          </p:cTn>
                        </p:par>
                        <p:par>
                          <p:cTn id="94" fill="hold">
                            <p:stCondLst>
                              <p:cond delay="3000"/>
                            </p:stCondLst>
                            <p:childTnLst>
                              <p:par>
                                <p:cTn id="95" presetID="31" presetClass="entr" presetSubtype="0" fill="hold" nodeType="afterEffect">
                                  <p:stCondLst>
                                    <p:cond delay="0"/>
                                  </p:stCondLst>
                                  <p:iterate type="lt">
                                    <p:tmPct val="5000"/>
                                  </p:iterate>
                                  <p:childTnLst>
                                    <p:set>
                                      <p:cBhvr>
                                        <p:cTn id="96" dur="1" fill="hold">
                                          <p:stCondLst>
                                            <p:cond delay="0"/>
                                          </p:stCondLst>
                                        </p:cTn>
                                        <p:tgtEl>
                                          <p:spTgt spid="2057"/>
                                        </p:tgtEl>
                                        <p:attrNameLst>
                                          <p:attrName>style.visibility</p:attrName>
                                        </p:attrNameLst>
                                      </p:cBhvr>
                                      <p:to>
                                        <p:strVal val="visible"/>
                                      </p:to>
                                    </p:set>
                                    <p:anim calcmode="lin" valueType="num">
                                      <p:cBhvr>
                                        <p:cTn id="97" dur="1000" fill="hold"/>
                                        <p:tgtEl>
                                          <p:spTgt spid="2057"/>
                                        </p:tgtEl>
                                        <p:attrNameLst>
                                          <p:attrName>ppt_w</p:attrName>
                                        </p:attrNameLst>
                                      </p:cBhvr>
                                      <p:tavLst>
                                        <p:tav tm="0">
                                          <p:val>
                                            <p:fltVal val="0"/>
                                          </p:val>
                                        </p:tav>
                                        <p:tav tm="100000">
                                          <p:val>
                                            <p:strVal val="#ppt_w"/>
                                          </p:val>
                                        </p:tav>
                                      </p:tavLst>
                                    </p:anim>
                                    <p:anim calcmode="lin" valueType="num">
                                      <p:cBhvr>
                                        <p:cTn id="98" dur="1000" fill="hold"/>
                                        <p:tgtEl>
                                          <p:spTgt spid="2057"/>
                                        </p:tgtEl>
                                        <p:attrNameLst>
                                          <p:attrName>ppt_h</p:attrName>
                                        </p:attrNameLst>
                                      </p:cBhvr>
                                      <p:tavLst>
                                        <p:tav tm="0">
                                          <p:val>
                                            <p:fltVal val="0"/>
                                          </p:val>
                                        </p:tav>
                                        <p:tav tm="100000">
                                          <p:val>
                                            <p:strVal val="#ppt_h"/>
                                          </p:val>
                                        </p:tav>
                                      </p:tavLst>
                                    </p:anim>
                                    <p:anim calcmode="lin" valueType="num">
                                      <p:cBhvr>
                                        <p:cTn id="99" dur="1000" fill="hold"/>
                                        <p:tgtEl>
                                          <p:spTgt spid="2057"/>
                                        </p:tgtEl>
                                        <p:attrNameLst>
                                          <p:attrName>style.rotation</p:attrName>
                                        </p:attrNameLst>
                                      </p:cBhvr>
                                      <p:tavLst>
                                        <p:tav tm="0">
                                          <p:val>
                                            <p:fltVal val="90"/>
                                          </p:val>
                                        </p:tav>
                                        <p:tav tm="100000">
                                          <p:val>
                                            <p:fltVal val="0"/>
                                          </p:val>
                                        </p:tav>
                                      </p:tavLst>
                                    </p:anim>
                                    <p:animEffect transition="in" filter="fade">
                                      <p:cBhvr>
                                        <p:cTn id="100" dur="1000"/>
                                        <p:tgtEl>
                                          <p:spTgt spid="2057"/>
                                        </p:tgtEl>
                                      </p:cBhvr>
                                    </p:animEffect>
                                  </p:childTnLst>
                                </p:cTn>
                              </p:par>
                            </p:childTnLst>
                          </p:cTn>
                        </p:par>
                        <p:par>
                          <p:cTn id="101" fill="hold">
                            <p:stCondLst>
                              <p:cond delay="4000"/>
                            </p:stCondLst>
                            <p:childTnLst>
                              <p:par>
                                <p:cTn id="102" presetID="31" presetClass="entr" presetSubtype="0" fill="hold" nodeType="afterEffect">
                                  <p:stCondLst>
                                    <p:cond delay="0"/>
                                  </p:stCondLst>
                                  <p:iterate type="lt">
                                    <p:tmPct val="5000"/>
                                  </p:iterate>
                                  <p:childTnLst>
                                    <p:set>
                                      <p:cBhvr>
                                        <p:cTn id="103" dur="1" fill="hold">
                                          <p:stCondLst>
                                            <p:cond delay="0"/>
                                          </p:stCondLst>
                                        </p:cTn>
                                        <p:tgtEl>
                                          <p:spTgt spid="2054"/>
                                        </p:tgtEl>
                                        <p:attrNameLst>
                                          <p:attrName>style.visibility</p:attrName>
                                        </p:attrNameLst>
                                      </p:cBhvr>
                                      <p:to>
                                        <p:strVal val="visible"/>
                                      </p:to>
                                    </p:set>
                                    <p:anim calcmode="lin" valueType="num">
                                      <p:cBhvr>
                                        <p:cTn id="104" dur="1000" fill="hold"/>
                                        <p:tgtEl>
                                          <p:spTgt spid="2054"/>
                                        </p:tgtEl>
                                        <p:attrNameLst>
                                          <p:attrName>ppt_w</p:attrName>
                                        </p:attrNameLst>
                                      </p:cBhvr>
                                      <p:tavLst>
                                        <p:tav tm="0">
                                          <p:val>
                                            <p:fltVal val="0"/>
                                          </p:val>
                                        </p:tav>
                                        <p:tav tm="100000">
                                          <p:val>
                                            <p:strVal val="#ppt_w"/>
                                          </p:val>
                                        </p:tav>
                                      </p:tavLst>
                                    </p:anim>
                                    <p:anim calcmode="lin" valueType="num">
                                      <p:cBhvr>
                                        <p:cTn id="105" dur="1000" fill="hold"/>
                                        <p:tgtEl>
                                          <p:spTgt spid="2054"/>
                                        </p:tgtEl>
                                        <p:attrNameLst>
                                          <p:attrName>ppt_h</p:attrName>
                                        </p:attrNameLst>
                                      </p:cBhvr>
                                      <p:tavLst>
                                        <p:tav tm="0">
                                          <p:val>
                                            <p:fltVal val="0"/>
                                          </p:val>
                                        </p:tav>
                                        <p:tav tm="100000">
                                          <p:val>
                                            <p:strVal val="#ppt_h"/>
                                          </p:val>
                                        </p:tav>
                                      </p:tavLst>
                                    </p:anim>
                                    <p:anim calcmode="lin" valueType="num">
                                      <p:cBhvr>
                                        <p:cTn id="106" dur="1000" fill="hold"/>
                                        <p:tgtEl>
                                          <p:spTgt spid="2054"/>
                                        </p:tgtEl>
                                        <p:attrNameLst>
                                          <p:attrName>style.rotation</p:attrName>
                                        </p:attrNameLst>
                                      </p:cBhvr>
                                      <p:tavLst>
                                        <p:tav tm="0">
                                          <p:val>
                                            <p:fltVal val="90"/>
                                          </p:val>
                                        </p:tav>
                                        <p:tav tm="100000">
                                          <p:val>
                                            <p:fltVal val="0"/>
                                          </p:val>
                                        </p:tav>
                                      </p:tavLst>
                                    </p:anim>
                                    <p:animEffect transition="in" filter="fade">
                                      <p:cBhvr>
                                        <p:cTn id="107" dur="1000"/>
                                        <p:tgtEl>
                                          <p:spTgt spid="2054"/>
                                        </p:tgtEl>
                                      </p:cBhvr>
                                    </p:animEffect>
                                  </p:childTnLst>
                                </p:cTn>
                              </p:par>
                            </p:childTnLst>
                          </p:cTn>
                        </p:par>
                        <p:par>
                          <p:cTn id="108" fill="hold">
                            <p:stCondLst>
                              <p:cond delay="5000"/>
                            </p:stCondLst>
                            <p:childTnLst>
                              <p:par>
                                <p:cTn id="109" presetID="31" presetClass="entr" presetSubtype="0" fill="hold" nodeType="afterEffect">
                                  <p:stCondLst>
                                    <p:cond delay="0"/>
                                  </p:stCondLst>
                                  <p:iterate type="lt">
                                    <p:tmPct val="5000"/>
                                  </p:iterate>
                                  <p:childTnLst>
                                    <p:set>
                                      <p:cBhvr>
                                        <p:cTn id="110" dur="1" fill="hold">
                                          <p:stCondLst>
                                            <p:cond delay="0"/>
                                          </p:stCondLst>
                                        </p:cTn>
                                        <p:tgtEl>
                                          <p:spTgt spid="2056"/>
                                        </p:tgtEl>
                                        <p:attrNameLst>
                                          <p:attrName>style.visibility</p:attrName>
                                        </p:attrNameLst>
                                      </p:cBhvr>
                                      <p:to>
                                        <p:strVal val="visible"/>
                                      </p:to>
                                    </p:set>
                                    <p:anim calcmode="lin" valueType="num">
                                      <p:cBhvr>
                                        <p:cTn id="111" dur="1000" fill="hold"/>
                                        <p:tgtEl>
                                          <p:spTgt spid="2056"/>
                                        </p:tgtEl>
                                        <p:attrNameLst>
                                          <p:attrName>ppt_w</p:attrName>
                                        </p:attrNameLst>
                                      </p:cBhvr>
                                      <p:tavLst>
                                        <p:tav tm="0">
                                          <p:val>
                                            <p:fltVal val="0"/>
                                          </p:val>
                                        </p:tav>
                                        <p:tav tm="100000">
                                          <p:val>
                                            <p:strVal val="#ppt_w"/>
                                          </p:val>
                                        </p:tav>
                                      </p:tavLst>
                                    </p:anim>
                                    <p:anim calcmode="lin" valueType="num">
                                      <p:cBhvr>
                                        <p:cTn id="112" dur="1000" fill="hold"/>
                                        <p:tgtEl>
                                          <p:spTgt spid="2056"/>
                                        </p:tgtEl>
                                        <p:attrNameLst>
                                          <p:attrName>ppt_h</p:attrName>
                                        </p:attrNameLst>
                                      </p:cBhvr>
                                      <p:tavLst>
                                        <p:tav tm="0">
                                          <p:val>
                                            <p:fltVal val="0"/>
                                          </p:val>
                                        </p:tav>
                                        <p:tav tm="100000">
                                          <p:val>
                                            <p:strVal val="#ppt_h"/>
                                          </p:val>
                                        </p:tav>
                                      </p:tavLst>
                                    </p:anim>
                                    <p:anim calcmode="lin" valueType="num">
                                      <p:cBhvr>
                                        <p:cTn id="113" dur="1000" fill="hold"/>
                                        <p:tgtEl>
                                          <p:spTgt spid="2056"/>
                                        </p:tgtEl>
                                        <p:attrNameLst>
                                          <p:attrName>style.rotation</p:attrName>
                                        </p:attrNameLst>
                                      </p:cBhvr>
                                      <p:tavLst>
                                        <p:tav tm="0">
                                          <p:val>
                                            <p:fltVal val="90"/>
                                          </p:val>
                                        </p:tav>
                                        <p:tav tm="100000">
                                          <p:val>
                                            <p:fltVal val="0"/>
                                          </p:val>
                                        </p:tav>
                                      </p:tavLst>
                                    </p:anim>
                                    <p:animEffect transition="in" filter="fade">
                                      <p:cBhvr>
                                        <p:cTn id="114" dur="1000"/>
                                        <p:tgtEl>
                                          <p:spTgt spid="2056"/>
                                        </p:tgtEl>
                                      </p:cBhvr>
                                    </p:animEffect>
                                  </p:childTnLst>
                                </p:cTn>
                              </p:par>
                            </p:childTnLst>
                          </p:cTn>
                        </p:par>
                        <p:par>
                          <p:cTn id="115" fill="hold">
                            <p:stCondLst>
                              <p:cond delay="6000"/>
                            </p:stCondLst>
                            <p:childTnLst>
                              <p:par>
                                <p:cTn id="116" presetID="31" presetClass="entr" presetSubtype="0" fill="hold" nodeType="afterEffect">
                                  <p:stCondLst>
                                    <p:cond delay="0"/>
                                  </p:stCondLst>
                                  <p:iterate type="lt">
                                    <p:tmPct val="5000"/>
                                  </p:iterate>
                                  <p:childTnLst>
                                    <p:set>
                                      <p:cBhvr>
                                        <p:cTn id="117" dur="1" fill="hold">
                                          <p:stCondLst>
                                            <p:cond delay="0"/>
                                          </p:stCondLst>
                                        </p:cTn>
                                        <p:tgtEl>
                                          <p:spTgt spid="2050"/>
                                        </p:tgtEl>
                                        <p:attrNameLst>
                                          <p:attrName>style.visibility</p:attrName>
                                        </p:attrNameLst>
                                      </p:cBhvr>
                                      <p:to>
                                        <p:strVal val="visible"/>
                                      </p:to>
                                    </p:set>
                                    <p:anim calcmode="lin" valueType="num">
                                      <p:cBhvr>
                                        <p:cTn id="118" dur="1000" fill="hold"/>
                                        <p:tgtEl>
                                          <p:spTgt spid="2050"/>
                                        </p:tgtEl>
                                        <p:attrNameLst>
                                          <p:attrName>ppt_w</p:attrName>
                                        </p:attrNameLst>
                                      </p:cBhvr>
                                      <p:tavLst>
                                        <p:tav tm="0">
                                          <p:val>
                                            <p:fltVal val="0"/>
                                          </p:val>
                                        </p:tav>
                                        <p:tav tm="100000">
                                          <p:val>
                                            <p:strVal val="#ppt_w"/>
                                          </p:val>
                                        </p:tav>
                                      </p:tavLst>
                                    </p:anim>
                                    <p:anim calcmode="lin" valueType="num">
                                      <p:cBhvr>
                                        <p:cTn id="119" dur="1000" fill="hold"/>
                                        <p:tgtEl>
                                          <p:spTgt spid="2050"/>
                                        </p:tgtEl>
                                        <p:attrNameLst>
                                          <p:attrName>ppt_h</p:attrName>
                                        </p:attrNameLst>
                                      </p:cBhvr>
                                      <p:tavLst>
                                        <p:tav tm="0">
                                          <p:val>
                                            <p:fltVal val="0"/>
                                          </p:val>
                                        </p:tav>
                                        <p:tav tm="100000">
                                          <p:val>
                                            <p:strVal val="#ppt_h"/>
                                          </p:val>
                                        </p:tav>
                                      </p:tavLst>
                                    </p:anim>
                                    <p:anim calcmode="lin" valueType="num">
                                      <p:cBhvr>
                                        <p:cTn id="120" dur="1000" fill="hold"/>
                                        <p:tgtEl>
                                          <p:spTgt spid="2050"/>
                                        </p:tgtEl>
                                        <p:attrNameLst>
                                          <p:attrName>style.rotation</p:attrName>
                                        </p:attrNameLst>
                                      </p:cBhvr>
                                      <p:tavLst>
                                        <p:tav tm="0">
                                          <p:val>
                                            <p:fltVal val="90"/>
                                          </p:val>
                                        </p:tav>
                                        <p:tav tm="100000">
                                          <p:val>
                                            <p:fltVal val="0"/>
                                          </p:val>
                                        </p:tav>
                                      </p:tavLst>
                                    </p:anim>
                                    <p:animEffect transition="in" filter="fade">
                                      <p:cBhvr>
                                        <p:cTn id="121" dur="1000"/>
                                        <p:tgtEl>
                                          <p:spTgt spid="2050"/>
                                        </p:tgtEl>
                                      </p:cBhvr>
                                    </p:animEffect>
                                  </p:childTnLst>
                                </p:cTn>
                              </p:par>
                            </p:childTnLst>
                          </p:cTn>
                        </p:par>
                        <p:par>
                          <p:cTn id="122" fill="hold">
                            <p:stCondLst>
                              <p:cond delay="7000"/>
                            </p:stCondLst>
                            <p:childTnLst>
                              <p:par>
                                <p:cTn id="123" presetID="31" presetClass="entr" presetSubtype="0" fill="hold" nodeType="afterEffect">
                                  <p:stCondLst>
                                    <p:cond delay="0"/>
                                  </p:stCondLst>
                                  <p:iterate type="lt">
                                    <p:tmPct val="5000"/>
                                  </p:iterate>
                                  <p:childTnLst>
                                    <p:set>
                                      <p:cBhvr>
                                        <p:cTn id="124" dur="1" fill="hold">
                                          <p:stCondLst>
                                            <p:cond delay="0"/>
                                          </p:stCondLst>
                                        </p:cTn>
                                        <p:tgtEl>
                                          <p:spTgt spid="2059"/>
                                        </p:tgtEl>
                                        <p:attrNameLst>
                                          <p:attrName>style.visibility</p:attrName>
                                        </p:attrNameLst>
                                      </p:cBhvr>
                                      <p:to>
                                        <p:strVal val="visible"/>
                                      </p:to>
                                    </p:set>
                                    <p:anim calcmode="lin" valueType="num">
                                      <p:cBhvr>
                                        <p:cTn id="125" dur="1000" fill="hold"/>
                                        <p:tgtEl>
                                          <p:spTgt spid="2059"/>
                                        </p:tgtEl>
                                        <p:attrNameLst>
                                          <p:attrName>ppt_w</p:attrName>
                                        </p:attrNameLst>
                                      </p:cBhvr>
                                      <p:tavLst>
                                        <p:tav tm="0">
                                          <p:val>
                                            <p:fltVal val="0"/>
                                          </p:val>
                                        </p:tav>
                                        <p:tav tm="100000">
                                          <p:val>
                                            <p:strVal val="#ppt_w"/>
                                          </p:val>
                                        </p:tav>
                                      </p:tavLst>
                                    </p:anim>
                                    <p:anim calcmode="lin" valueType="num">
                                      <p:cBhvr>
                                        <p:cTn id="126" dur="1000" fill="hold"/>
                                        <p:tgtEl>
                                          <p:spTgt spid="2059"/>
                                        </p:tgtEl>
                                        <p:attrNameLst>
                                          <p:attrName>ppt_h</p:attrName>
                                        </p:attrNameLst>
                                      </p:cBhvr>
                                      <p:tavLst>
                                        <p:tav tm="0">
                                          <p:val>
                                            <p:fltVal val="0"/>
                                          </p:val>
                                        </p:tav>
                                        <p:tav tm="100000">
                                          <p:val>
                                            <p:strVal val="#ppt_h"/>
                                          </p:val>
                                        </p:tav>
                                      </p:tavLst>
                                    </p:anim>
                                    <p:anim calcmode="lin" valueType="num">
                                      <p:cBhvr>
                                        <p:cTn id="127" dur="1000" fill="hold"/>
                                        <p:tgtEl>
                                          <p:spTgt spid="2059"/>
                                        </p:tgtEl>
                                        <p:attrNameLst>
                                          <p:attrName>style.rotation</p:attrName>
                                        </p:attrNameLst>
                                      </p:cBhvr>
                                      <p:tavLst>
                                        <p:tav tm="0">
                                          <p:val>
                                            <p:fltVal val="90"/>
                                          </p:val>
                                        </p:tav>
                                        <p:tav tm="100000">
                                          <p:val>
                                            <p:fltVal val="0"/>
                                          </p:val>
                                        </p:tav>
                                      </p:tavLst>
                                    </p:anim>
                                    <p:animEffect transition="in" filter="fade">
                                      <p:cBhvr>
                                        <p:cTn id="128" dur="1000"/>
                                        <p:tgtEl>
                                          <p:spTgt spid="2059"/>
                                        </p:tgtEl>
                                      </p:cBhvr>
                                    </p:animEffect>
                                  </p:childTnLst>
                                </p:cTn>
                              </p:par>
                            </p:childTnLst>
                          </p:cTn>
                        </p:par>
                        <p:par>
                          <p:cTn id="129" fill="hold">
                            <p:stCondLst>
                              <p:cond delay="8000"/>
                            </p:stCondLst>
                            <p:childTnLst>
                              <p:par>
                                <p:cTn id="130" presetID="31" presetClass="entr" presetSubtype="0" fill="hold" nodeType="afterEffect">
                                  <p:stCondLst>
                                    <p:cond delay="0"/>
                                  </p:stCondLst>
                                  <p:iterate type="lt">
                                    <p:tmPct val="5000"/>
                                  </p:iterate>
                                  <p:childTnLst>
                                    <p:set>
                                      <p:cBhvr>
                                        <p:cTn id="131" dur="1" fill="hold">
                                          <p:stCondLst>
                                            <p:cond delay="0"/>
                                          </p:stCondLst>
                                        </p:cTn>
                                        <p:tgtEl>
                                          <p:spTgt spid="2060"/>
                                        </p:tgtEl>
                                        <p:attrNameLst>
                                          <p:attrName>style.visibility</p:attrName>
                                        </p:attrNameLst>
                                      </p:cBhvr>
                                      <p:to>
                                        <p:strVal val="visible"/>
                                      </p:to>
                                    </p:set>
                                    <p:anim calcmode="lin" valueType="num">
                                      <p:cBhvr>
                                        <p:cTn id="132" dur="1000" fill="hold"/>
                                        <p:tgtEl>
                                          <p:spTgt spid="2060"/>
                                        </p:tgtEl>
                                        <p:attrNameLst>
                                          <p:attrName>ppt_w</p:attrName>
                                        </p:attrNameLst>
                                      </p:cBhvr>
                                      <p:tavLst>
                                        <p:tav tm="0">
                                          <p:val>
                                            <p:fltVal val="0"/>
                                          </p:val>
                                        </p:tav>
                                        <p:tav tm="100000">
                                          <p:val>
                                            <p:strVal val="#ppt_w"/>
                                          </p:val>
                                        </p:tav>
                                      </p:tavLst>
                                    </p:anim>
                                    <p:anim calcmode="lin" valueType="num">
                                      <p:cBhvr>
                                        <p:cTn id="133" dur="1000" fill="hold"/>
                                        <p:tgtEl>
                                          <p:spTgt spid="2060"/>
                                        </p:tgtEl>
                                        <p:attrNameLst>
                                          <p:attrName>ppt_h</p:attrName>
                                        </p:attrNameLst>
                                      </p:cBhvr>
                                      <p:tavLst>
                                        <p:tav tm="0">
                                          <p:val>
                                            <p:fltVal val="0"/>
                                          </p:val>
                                        </p:tav>
                                        <p:tav tm="100000">
                                          <p:val>
                                            <p:strVal val="#ppt_h"/>
                                          </p:val>
                                        </p:tav>
                                      </p:tavLst>
                                    </p:anim>
                                    <p:anim calcmode="lin" valueType="num">
                                      <p:cBhvr>
                                        <p:cTn id="134" dur="1000" fill="hold"/>
                                        <p:tgtEl>
                                          <p:spTgt spid="2060"/>
                                        </p:tgtEl>
                                        <p:attrNameLst>
                                          <p:attrName>style.rotation</p:attrName>
                                        </p:attrNameLst>
                                      </p:cBhvr>
                                      <p:tavLst>
                                        <p:tav tm="0">
                                          <p:val>
                                            <p:fltVal val="90"/>
                                          </p:val>
                                        </p:tav>
                                        <p:tav tm="100000">
                                          <p:val>
                                            <p:fltVal val="0"/>
                                          </p:val>
                                        </p:tav>
                                      </p:tavLst>
                                    </p:anim>
                                    <p:animEffect transition="in" filter="fade">
                                      <p:cBhvr>
                                        <p:cTn id="135" dur="1000"/>
                                        <p:tgtEl>
                                          <p:spTgt spid="2060"/>
                                        </p:tgtEl>
                                      </p:cBhvr>
                                    </p:animEffect>
                                  </p:childTnLst>
                                </p:cTn>
                              </p:par>
                            </p:childTnLst>
                          </p:cTn>
                        </p:par>
                        <p:par>
                          <p:cTn id="136" fill="hold">
                            <p:stCondLst>
                              <p:cond delay="9000"/>
                            </p:stCondLst>
                            <p:childTnLst>
                              <p:par>
                                <p:cTn id="137" presetID="31" presetClass="entr" presetSubtype="0" fill="hold" nodeType="afterEffect">
                                  <p:stCondLst>
                                    <p:cond delay="0"/>
                                  </p:stCondLst>
                                  <p:iterate type="lt">
                                    <p:tmPct val="5000"/>
                                  </p:iterate>
                                  <p:childTnLst>
                                    <p:set>
                                      <p:cBhvr>
                                        <p:cTn id="138" dur="1" fill="hold">
                                          <p:stCondLst>
                                            <p:cond delay="0"/>
                                          </p:stCondLst>
                                        </p:cTn>
                                        <p:tgtEl>
                                          <p:spTgt spid="2053"/>
                                        </p:tgtEl>
                                        <p:attrNameLst>
                                          <p:attrName>style.visibility</p:attrName>
                                        </p:attrNameLst>
                                      </p:cBhvr>
                                      <p:to>
                                        <p:strVal val="visible"/>
                                      </p:to>
                                    </p:set>
                                    <p:anim calcmode="lin" valueType="num">
                                      <p:cBhvr>
                                        <p:cTn id="139" dur="1000" fill="hold"/>
                                        <p:tgtEl>
                                          <p:spTgt spid="2053"/>
                                        </p:tgtEl>
                                        <p:attrNameLst>
                                          <p:attrName>ppt_w</p:attrName>
                                        </p:attrNameLst>
                                      </p:cBhvr>
                                      <p:tavLst>
                                        <p:tav tm="0">
                                          <p:val>
                                            <p:fltVal val="0"/>
                                          </p:val>
                                        </p:tav>
                                        <p:tav tm="100000">
                                          <p:val>
                                            <p:strVal val="#ppt_w"/>
                                          </p:val>
                                        </p:tav>
                                      </p:tavLst>
                                    </p:anim>
                                    <p:anim calcmode="lin" valueType="num">
                                      <p:cBhvr>
                                        <p:cTn id="140" dur="1000" fill="hold"/>
                                        <p:tgtEl>
                                          <p:spTgt spid="2053"/>
                                        </p:tgtEl>
                                        <p:attrNameLst>
                                          <p:attrName>ppt_h</p:attrName>
                                        </p:attrNameLst>
                                      </p:cBhvr>
                                      <p:tavLst>
                                        <p:tav tm="0">
                                          <p:val>
                                            <p:fltVal val="0"/>
                                          </p:val>
                                        </p:tav>
                                        <p:tav tm="100000">
                                          <p:val>
                                            <p:strVal val="#ppt_h"/>
                                          </p:val>
                                        </p:tav>
                                      </p:tavLst>
                                    </p:anim>
                                    <p:anim calcmode="lin" valueType="num">
                                      <p:cBhvr>
                                        <p:cTn id="141" dur="1000" fill="hold"/>
                                        <p:tgtEl>
                                          <p:spTgt spid="2053"/>
                                        </p:tgtEl>
                                        <p:attrNameLst>
                                          <p:attrName>style.rotation</p:attrName>
                                        </p:attrNameLst>
                                      </p:cBhvr>
                                      <p:tavLst>
                                        <p:tav tm="0">
                                          <p:val>
                                            <p:fltVal val="90"/>
                                          </p:val>
                                        </p:tav>
                                        <p:tav tm="100000">
                                          <p:val>
                                            <p:fltVal val="0"/>
                                          </p:val>
                                        </p:tav>
                                      </p:tavLst>
                                    </p:anim>
                                    <p:animEffect transition="in" filter="fade">
                                      <p:cBhvr>
                                        <p:cTn id="142" dur="1000"/>
                                        <p:tgtEl>
                                          <p:spTgt spid="2053"/>
                                        </p:tgtEl>
                                      </p:cBhvr>
                                    </p:animEffect>
                                  </p:childTnLst>
                                </p:cTn>
                              </p:par>
                            </p:childTnLst>
                          </p:cTn>
                        </p:par>
                        <p:par>
                          <p:cTn id="143" fill="hold">
                            <p:stCondLst>
                              <p:cond delay="10000"/>
                            </p:stCondLst>
                            <p:childTnLst>
                              <p:par>
                                <p:cTn id="144" presetID="31" presetClass="entr" presetSubtype="0" fill="hold" nodeType="afterEffect">
                                  <p:stCondLst>
                                    <p:cond delay="0"/>
                                  </p:stCondLst>
                                  <p:iterate type="lt">
                                    <p:tmPct val="5000"/>
                                  </p:iterate>
                                  <p:childTnLst>
                                    <p:set>
                                      <p:cBhvr>
                                        <p:cTn id="145" dur="1" fill="hold">
                                          <p:stCondLst>
                                            <p:cond delay="0"/>
                                          </p:stCondLst>
                                        </p:cTn>
                                        <p:tgtEl>
                                          <p:spTgt spid="2052"/>
                                        </p:tgtEl>
                                        <p:attrNameLst>
                                          <p:attrName>style.visibility</p:attrName>
                                        </p:attrNameLst>
                                      </p:cBhvr>
                                      <p:to>
                                        <p:strVal val="visible"/>
                                      </p:to>
                                    </p:set>
                                    <p:anim calcmode="lin" valueType="num">
                                      <p:cBhvr>
                                        <p:cTn id="146" dur="1000" fill="hold"/>
                                        <p:tgtEl>
                                          <p:spTgt spid="2052"/>
                                        </p:tgtEl>
                                        <p:attrNameLst>
                                          <p:attrName>ppt_w</p:attrName>
                                        </p:attrNameLst>
                                      </p:cBhvr>
                                      <p:tavLst>
                                        <p:tav tm="0">
                                          <p:val>
                                            <p:fltVal val="0"/>
                                          </p:val>
                                        </p:tav>
                                        <p:tav tm="100000">
                                          <p:val>
                                            <p:strVal val="#ppt_w"/>
                                          </p:val>
                                        </p:tav>
                                      </p:tavLst>
                                    </p:anim>
                                    <p:anim calcmode="lin" valueType="num">
                                      <p:cBhvr>
                                        <p:cTn id="147" dur="1000" fill="hold"/>
                                        <p:tgtEl>
                                          <p:spTgt spid="2052"/>
                                        </p:tgtEl>
                                        <p:attrNameLst>
                                          <p:attrName>ppt_h</p:attrName>
                                        </p:attrNameLst>
                                      </p:cBhvr>
                                      <p:tavLst>
                                        <p:tav tm="0">
                                          <p:val>
                                            <p:fltVal val="0"/>
                                          </p:val>
                                        </p:tav>
                                        <p:tav tm="100000">
                                          <p:val>
                                            <p:strVal val="#ppt_h"/>
                                          </p:val>
                                        </p:tav>
                                      </p:tavLst>
                                    </p:anim>
                                    <p:anim calcmode="lin" valueType="num">
                                      <p:cBhvr>
                                        <p:cTn id="148" dur="1000" fill="hold"/>
                                        <p:tgtEl>
                                          <p:spTgt spid="2052"/>
                                        </p:tgtEl>
                                        <p:attrNameLst>
                                          <p:attrName>style.rotation</p:attrName>
                                        </p:attrNameLst>
                                      </p:cBhvr>
                                      <p:tavLst>
                                        <p:tav tm="0">
                                          <p:val>
                                            <p:fltVal val="90"/>
                                          </p:val>
                                        </p:tav>
                                        <p:tav tm="100000">
                                          <p:val>
                                            <p:fltVal val="0"/>
                                          </p:val>
                                        </p:tav>
                                      </p:tavLst>
                                    </p:anim>
                                    <p:animEffect transition="in" filter="fade">
                                      <p:cBhvr>
                                        <p:cTn id="149" dur="1000"/>
                                        <p:tgtEl>
                                          <p:spTgt spid="2052"/>
                                        </p:tgtEl>
                                      </p:cBhvr>
                                    </p:animEffect>
                                  </p:childTnLst>
                                </p:cTn>
                              </p:par>
                            </p:childTnLst>
                          </p:cTn>
                        </p:par>
                        <p:par>
                          <p:cTn id="150" fill="hold">
                            <p:stCondLst>
                              <p:cond delay="11000"/>
                            </p:stCondLst>
                            <p:childTnLst>
                              <p:par>
                                <p:cTn id="151" presetID="31" presetClass="entr" presetSubtype="0" fill="hold" nodeType="afterEffect">
                                  <p:stCondLst>
                                    <p:cond delay="0"/>
                                  </p:stCondLst>
                                  <p:iterate type="lt">
                                    <p:tmPct val="5000"/>
                                  </p:iterate>
                                  <p:childTnLst>
                                    <p:set>
                                      <p:cBhvr>
                                        <p:cTn id="152" dur="1" fill="hold">
                                          <p:stCondLst>
                                            <p:cond delay="0"/>
                                          </p:stCondLst>
                                        </p:cTn>
                                        <p:tgtEl>
                                          <p:spTgt spid="2055"/>
                                        </p:tgtEl>
                                        <p:attrNameLst>
                                          <p:attrName>style.visibility</p:attrName>
                                        </p:attrNameLst>
                                      </p:cBhvr>
                                      <p:to>
                                        <p:strVal val="visible"/>
                                      </p:to>
                                    </p:set>
                                    <p:anim calcmode="lin" valueType="num">
                                      <p:cBhvr>
                                        <p:cTn id="153" dur="1000" fill="hold"/>
                                        <p:tgtEl>
                                          <p:spTgt spid="2055"/>
                                        </p:tgtEl>
                                        <p:attrNameLst>
                                          <p:attrName>ppt_w</p:attrName>
                                        </p:attrNameLst>
                                      </p:cBhvr>
                                      <p:tavLst>
                                        <p:tav tm="0">
                                          <p:val>
                                            <p:fltVal val="0"/>
                                          </p:val>
                                        </p:tav>
                                        <p:tav tm="100000">
                                          <p:val>
                                            <p:strVal val="#ppt_w"/>
                                          </p:val>
                                        </p:tav>
                                      </p:tavLst>
                                    </p:anim>
                                    <p:anim calcmode="lin" valueType="num">
                                      <p:cBhvr>
                                        <p:cTn id="154" dur="1000" fill="hold"/>
                                        <p:tgtEl>
                                          <p:spTgt spid="2055"/>
                                        </p:tgtEl>
                                        <p:attrNameLst>
                                          <p:attrName>ppt_h</p:attrName>
                                        </p:attrNameLst>
                                      </p:cBhvr>
                                      <p:tavLst>
                                        <p:tav tm="0">
                                          <p:val>
                                            <p:fltVal val="0"/>
                                          </p:val>
                                        </p:tav>
                                        <p:tav tm="100000">
                                          <p:val>
                                            <p:strVal val="#ppt_h"/>
                                          </p:val>
                                        </p:tav>
                                      </p:tavLst>
                                    </p:anim>
                                    <p:anim calcmode="lin" valueType="num">
                                      <p:cBhvr>
                                        <p:cTn id="155" dur="1000" fill="hold"/>
                                        <p:tgtEl>
                                          <p:spTgt spid="2055"/>
                                        </p:tgtEl>
                                        <p:attrNameLst>
                                          <p:attrName>style.rotation</p:attrName>
                                        </p:attrNameLst>
                                      </p:cBhvr>
                                      <p:tavLst>
                                        <p:tav tm="0">
                                          <p:val>
                                            <p:fltVal val="90"/>
                                          </p:val>
                                        </p:tav>
                                        <p:tav tm="100000">
                                          <p:val>
                                            <p:fltVal val="0"/>
                                          </p:val>
                                        </p:tav>
                                      </p:tavLst>
                                    </p:anim>
                                    <p:animEffect transition="in" filter="fade">
                                      <p:cBhvr>
                                        <p:cTn id="156" dur="1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7" restart="whenNotActive" fill="hold" evtFilter="cancelBubble" nodeType="interactiveSeq">
                <p:stCondLst>
                  <p:cond evt="onClick" delay="0">
                    <p:tgtEl>
                      <p:spTgt spid="97295"/>
                    </p:tgtEl>
                  </p:cond>
                </p:stCondLst>
                <p:endSync evt="end" delay="0">
                  <p:rtn val="all"/>
                </p:endSync>
                <p:childTnLst>
                  <p:par>
                    <p:cTn id="158" fill="hold">
                      <p:stCondLst>
                        <p:cond delay="0"/>
                      </p:stCondLst>
                      <p:childTnLst>
                        <p:par>
                          <p:cTn id="159" fill="hold">
                            <p:stCondLst>
                              <p:cond delay="0"/>
                            </p:stCondLst>
                            <p:childTnLst>
                              <p:par>
                                <p:cTn id="160" presetID="2" presetClass="mediacall" presetSubtype="0" fill="hold" nodeType="clickEffect">
                                  <p:stCondLst>
                                    <p:cond delay="0"/>
                                  </p:stCondLst>
                                  <p:childTnLst>
                                    <p:cmd type="call" cmd="togglePause">
                                      <p:cBhvr>
                                        <p:cTn id="161" dur="1" fill="hold"/>
                                        <p:tgtEl>
                                          <p:spTgt spid="97295"/>
                                        </p:tgtEl>
                                      </p:cBhvr>
                                    </p:cmd>
                                  </p:childTnLst>
                                </p:cTn>
                              </p:par>
                            </p:childTnLst>
                          </p:cTn>
                        </p:par>
                      </p:childTnLst>
                    </p:cTn>
                  </p:par>
                </p:childTnLst>
              </p:cTn>
              <p:nextCondLst>
                <p:cond evt="onClick" delay="0">
                  <p:tgtEl>
                    <p:spTgt spid="97295"/>
                  </p:tgtEl>
                </p:cond>
              </p:nextCondLst>
            </p:seq>
            <p:video>
              <p:cMediaNode>
                <p:cTn id="162" fill="hold" display="0">
                  <p:stCondLst>
                    <p:cond delay="indefinite"/>
                  </p:stCondLst>
                  <p:endCondLst>
                    <p:cond evt="onNext" delay="0">
                      <p:tgtEl>
                        <p:sldTgt/>
                      </p:tgtEl>
                    </p:cond>
                    <p:cond evt="onPrev" delay="0">
                      <p:tgtEl>
                        <p:sldTgt/>
                      </p:tgtEl>
                    </p:cond>
                  </p:endCondLst>
                </p:cTn>
                <p:tgtEl>
                  <p:spTgt spid="97295"/>
                </p:tgtEl>
              </p:cMediaNode>
            </p:video>
          </p:childTnLst>
        </p:cTn>
      </p:par>
    </p:tnLst>
    <p:bldLst>
      <p:bldP spid="97282" grpId="0"/>
      <p:bldP spid="2074" grpId="0"/>
      <p:bldP spid="20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txBox="1">
            <a:spLocks/>
          </p:cNvSpPr>
          <p:nvPr/>
        </p:nvSpPr>
        <p:spPr bwMode="auto">
          <a:xfrm>
            <a:off x="323528" y="-315416"/>
            <a:ext cx="7499350" cy="1143000"/>
          </a:xfrm>
          <a:prstGeom prst="rect">
            <a:avLst/>
          </a:prstGeo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lvl1pPr>
              <a:spcBef>
                <a:spcPct val="0"/>
              </a:spcBef>
              <a:buNone/>
              <a:defRPr sz="4400">
                <a:solidFill>
                  <a:srgbClr val="FF6600"/>
                </a:solidFill>
                <a:latin typeface="+mj-lt"/>
                <a:ea typeface="+mj-ea"/>
                <a:cs typeface="+mj-cs"/>
              </a:defRPr>
            </a:lvl1pPr>
          </a:lstStyle>
          <a:p>
            <a:r>
              <a:rPr lang="en-US" dirty="0"/>
              <a:t>What Can Be Patented</a:t>
            </a:r>
          </a:p>
        </p:txBody>
      </p:sp>
      <p:sp>
        <p:nvSpPr>
          <p:cNvPr id="11268" name="Text Box 3"/>
          <p:cNvSpPr txBox="1">
            <a:spLocks noChangeArrowheads="1"/>
          </p:cNvSpPr>
          <p:nvPr/>
        </p:nvSpPr>
        <p:spPr bwMode="auto">
          <a:xfrm>
            <a:off x="888678" y="1556792"/>
            <a:ext cx="6934200" cy="3938588"/>
          </a:xfrm>
          <a:prstGeom prst="rect">
            <a:avLst/>
          </a:prstGeom>
          <a:noFill/>
          <a:ln w="9525">
            <a:noFill/>
            <a:miter lim="800000"/>
            <a:headEnd/>
            <a:tailEnd/>
          </a:ln>
        </p:spPr>
        <p:txBody>
          <a:bodyPr lIns="0" tIns="0" rIns="0" bIns="0"/>
          <a:lstStyle/>
          <a:p>
            <a:pPr marL="457200" indent="-457200" defTabSz="423863">
              <a:spcBef>
                <a:spcPct val="20000"/>
              </a:spcBef>
              <a:buClr>
                <a:srgbClr val="000000"/>
              </a:buClr>
              <a:buSzPct val="85000"/>
              <a:buFont typeface="Wingdings" panose="05000000000000000000" pitchFamily="2" charset="2"/>
              <a:buChar char="v"/>
            </a:pPr>
            <a:r>
              <a:rPr lang="en-US" sz="2800" b="1" dirty="0" smtClean="0">
                <a:solidFill>
                  <a:srgbClr val="002060"/>
                </a:solidFill>
                <a:latin typeface="Times New Roman" pitchFamily="18" charset="0"/>
                <a:cs typeface="Times New Roman" pitchFamily="18" charset="0"/>
              </a:rPr>
              <a:t>Process </a:t>
            </a:r>
            <a:r>
              <a:rPr lang="en-US" sz="2800" b="1" dirty="0">
                <a:solidFill>
                  <a:srgbClr val="002060"/>
                </a:solidFill>
                <a:latin typeface="Times New Roman" pitchFamily="18" charset="0"/>
                <a:cs typeface="Times New Roman" pitchFamily="18" charset="0"/>
              </a:rPr>
              <a:t>or </a:t>
            </a:r>
            <a:r>
              <a:rPr lang="en-US" sz="2800" b="1" dirty="0" smtClean="0">
                <a:solidFill>
                  <a:srgbClr val="002060"/>
                </a:solidFill>
                <a:latin typeface="Times New Roman" pitchFamily="18" charset="0"/>
                <a:cs typeface="Times New Roman" pitchFamily="18" charset="0"/>
              </a:rPr>
              <a:t>Method</a:t>
            </a:r>
          </a:p>
          <a:p>
            <a:pPr marL="457200" indent="-457200" defTabSz="423863">
              <a:spcBef>
                <a:spcPct val="20000"/>
              </a:spcBef>
              <a:buClr>
                <a:srgbClr val="000000"/>
              </a:buClr>
              <a:buSzPct val="85000"/>
              <a:buFont typeface="Wingdings" panose="05000000000000000000" pitchFamily="2" charset="2"/>
              <a:buChar char="v"/>
            </a:pPr>
            <a:r>
              <a:rPr lang="en-US" sz="2800" b="1" dirty="0" smtClean="0">
                <a:solidFill>
                  <a:srgbClr val="002060"/>
                </a:solidFill>
                <a:latin typeface="Times New Roman" pitchFamily="18" charset="0"/>
                <a:cs typeface="Times New Roman" pitchFamily="18" charset="0"/>
              </a:rPr>
              <a:t>Machine </a:t>
            </a:r>
            <a:r>
              <a:rPr lang="en-US" sz="2800" b="1" dirty="0">
                <a:solidFill>
                  <a:srgbClr val="002060"/>
                </a:solidFill>
                <a:latin typeface="Times New Roman" pitchFamily="18" charset="0"/>
                <a:cs typeface="Times New Roman" pitchFamily="18" charset="0"/>
              </a:rPr>
              <a:t>or </a:t>
            </a:r>
            <a:r>
              <a:rPr lang="en-US" sz="2800" b="1" dirty="0" smtClean="0">
                <a:solidFill>
                  <a:srgbClr val="002060"/>
                </a:solidFill>
                <a:latin typeface="Times New Roman" pitchFamily="18" charset="0"/>
                <a:cs typeface="Times New Roman" pitchFamily="18" charset="0"/>
              </a:rPr>
              <a:t>Apparatus</a:t>
            </a:r>
          </a:p>
          <a:p>
            <a:pPr marL="457200" indent="-457200" defTabSz="423863">
              <a:spcBef>
                <a:spcPct val="20000"/>
              </a:spcBef>
              <a:buClr>
                <a:srgbClr val="000000"/>
              </a:buClr>
              <a:buSzPct val="85000"/>
              <a:buFont typeface="Wingdings" panose="05000000000000000000" pitchFamily="2" charset="2"/>
              <a:buChar char="v"/>
            </a:pPr>
            <a:r>
              <a:rPr lang="en-US" sz="2800" b="1" dirty="0" smtClean="0">
                <a:solidFill>
                  <a:srgbClr val="002060"/>
                </a:solidFill>
                <a:latin typeface="Times New Roman" pitchFamily="18" charset="0"/>
                <a:cs typeface="Times New Roman" pitchFamily="18" charset="0"/>
              </a:rPr>
              <a:t>Article </a:t>
            </a:r>
            <a:r>
              <a:rPr lang="en-US" sz="2800" b="1" dirty="0">
                <a:solidFill>
                  <a:srgbClr val="002060"/>
                </a:solidFill>
                <a:latin typeface="Times New Roman" pitchFamily="18" charset="0"/>
                <a:cs typeface="Times New Roman" pitchFamily="18" charset="0"/>
              </a:rPr>
              <a:t>of </a:t>
            </a:r>
            <a:r>
              <a:rPr lang="en-US" sz="2800" b="1" dirty="0" smtClean="0">
                <a:solidFill>
                  <a:srgbClr val="002060"/>
                </a:solidFill>
                <a:latin typeface="Times New Roman" pitchFamily="18" charset="0"/>
                <a:cs typeface="Times New Roman" pitchFamily="18" charset="0"/>
              </a:rPr>
              <a:t>Manufacture</a:t>
            </a:r>
          </a:p>
          <a:p>
            <a:pPr marL="457200" indent="-457200" defTabSz="423863">
              <a:spcBef>
                <a:spcPct val="20000"/>
              </a:spcBef>
              <a:buClr>
                <a:srgbClr val="000000"/>
              </a:buClr>
              <a:buSzPct val="85000"/>
              <a:buFont typeface="Wingdings" panose="05000000000000000000" pitchFamily="2" charset="2"/>
              <a:buChar char="v"/>
            </a:pPr>
            <a:r>
              <a:rPr lang="en-US" sz="2800" b="1" dirty="0" smtClean="0">
                <a:solidFill>
                  <a:srgbClr val="002060"/>
                </a:solidFill>
                <a:latin typeface="Times New Roman" pitchFamily="18" charset="0"/>
                <a:cs typeface="Times New Roman" pitchFamily="18" charset="0"/>
              </a:rPr>
              <a:t>Composition </a:t>
            </a:r>
            <a:r>
              <a:rPr lang="en-US" sz="2800" b="1" dirty="0">
                <a:solidFill>
                  <a:srgbClr val="002060"/>
                </a:solidFill>
                <a:latin typeface="Times New Roman" pitchFamily="18" charset="0"/>
                <a:cs typeface="Times New Roman" pitchFamily="18" charset="0"/>
              </a:rPr>
              <a:t>of Matter</a:t>
            </a:r>
          </a:p>
          <a:p>
            <a:pPr marL="692150" lvl="1" indent="-282575" defTabSz="423863">
              <a:spcBef>
                <a:spcPct val="10000"/>
              </a:spcBef>
              <a:buClr>
                <a:srgbClr val="000000"/>
              </a:buClr>
              <a:buSzPct val="75000"/>
              <a:buFont typeface="Monotype Sorts"/>
              <a:buChar char="«"/>
            </a:pPr>
            <a:r>
              <a:rPr lang="en-US" sz="2800" b="1" dirty="0">
                <a:solidFill>
                  <a:srgbClr val="002060"/>
                </a:solidFill>
                <a:latin typeface="Times New Roman" pitchFamily="18" charset="0"/>
                <a:cs typeface="Times New Roman" pitchFamily="18" charset="0"/>
              </a:rPr>
              <a:t> Chemical Compounds</a:t>
            </a:r>
          </a:p>
          <a:p>
            <a:pPr marL="692150" lvl="1" indent="-282575" defTabSz="423863">
              <a:spcBef>
                <a:spcPct val="10000"/>
              </a:spcBef>
              <a:buClr>
                <a:srgbClr val="000000"/>
              </a:buClr>
              <a:buSzPct val="75000"/>
              <a:buFont typeface="Monotype Sorts"/>
              <a:buChar char="«"/>
            </a:pPr>
            <a:r>
              <a:rPr lang="en-US" sz="2800" b="1" dirty="0">
                <a:solidFill>
                  <a:srgbClr val="002060"/>
                </a:solidFill>
                <a:latin typeface="Times New Roman" pitchFamily="18" charset="0"/>
                <a:cs typeface="Times New Roman" pitchFamily="18" charset="0"/>
              </a:rPr>
              <a:t> Physical Mixtures</a:t>
            </a:r>
          </a:p>
          <a:p>
            <a:pPr marL="457200" indent="-457200" defTabSz="423863">
              <a:spcBef>
                <a:spcPct val="20000"/>
              </a:spcBef>
              <a:buClr>
                <a:srgbClr val="000000"/>
              </a:buClr>
              <a:buSzPct val="85000"/>
              <a:buFont typeface="Wingdings" panose="05000000000000000000" pitchFamily="2" charset="2"/>
              <a:buChar char="v"/>
            </a:pPr>
            <a:r>
              <a:rPr lang="en-US" sz="2800" b="1" dirty="0">
                <a:solidFill>
                  <a:srgbClr val="002060"/>
                </a:solidFill>
                <a:latin typeface="Times New Roman" pitchFamily="18" charset="0"/>
                <a:cs typeface="Times New Roman" pitchFamily="18" charset="0"/>
              </a:rPr>
              <a:t> Improvements of Any of the Above</a:t>
            </a:r>
          </a:p>
        </p:txBody>
      </p:sp>
    </p:spTree>
    <p:extLst>
      <p:ext uri="{BB962C8B-B14F-4D97-AF65-F5344CB8AC3E}">
        <p14:creationId xmlns:p14="http://schemas.microsoft.com/office/powerpoint/2010/main" val="21733706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slide(fromBottom)">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slide(fromBottom)">
                                      <p:cBhvr>
                                        <p:cTn id="12" dur="500"/>
                                        <p:tgtEl>
                                          <p:spTgt spid="112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1268">
                                            <p:txEl>
                                              <p:pRg st="1" end="1"/>
                                            </p:txEl>
                                          </p:spTgt>
                                        </p:tgtEl>
                                        <p:attrNameLst>
                                          <p:attrName>style.visibility</p:attrName>
                                        </p:attrNameLst>
                                      </p:cBhvr>
                                      <p:to>
                                        <p:strVal val="visible"/>
                                      </p:to>
                                    </p:set>
                                    <p:animEffect transition="in" filter="slide(fromBottom)">
                                      <p:cBhvr>
                                        <p:cTn id="17" dur="500"/>
                                        <p:tgtEl>
                                          <p:spTgt spid="1126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1268">
                                            <p:txEl>
                                              <p:pRg st="2" end="2"/>
                                            </p:txEl>
                                          </p:spTgt>
                                        </p:tgtEl>
                                        <p:attrNameLst>
                                          <p:attrName>style.visibility</p:attrName>
                                        </p:attrNameLst>
                                      </p:cBhvr>
                                      <p:to>
                                        <p:strVal val="visible"/>
                                      </p:to>
                                    </p:set>
                                    <p:animEffect transition="in" filter="slide(fromBottom)">
                                      <p:cBhvr>
                                        <p:cTn id="22" dur="500"/>
                                        <p:tgtEl>
                                          <p:spTgt spid="1126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1268">
                                            <p:txEl>
                                              <p:pRg st="3" end="3"/>
                                            </p:txEl>
                                          </p:spTgt>
                                        </p:tgtEl>
                                        <p:attrNameLst>
                                          <p:attrName>style.visibility</p:attrName>
                                        </p:attrNameLst>
                                      </p:cBhvr>
                                      <p:to>
                                        <p:strVal val="visible"/>
                                      </p:to>
                                    </p:set>
                                    <p:animEffect transition="in" filter="slide(fromBottom)">
                                      <p:cBhvr>
                                        <p:cTn id="27" dur="500"/>
                                        <p:tgtEl>
                                          <p:spTgt spid="1126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1268">
                                            <p:txEl>
                                              <p:pRg st="4" end="4"/>
                                            </p:txEl>
                                          </p:spTgt>
                                        </p:tgtEl>
                                        <p:attrNameLst>
                                          <p:attrName>style.visibility</p:attrName>
                                        </p:attrNameLst>
                                      </p:cBhvr>
                                      <p:to>
                                        <p:strVal val="visible"/>
                                      </p:to>
                                    </p:set>
                                    <p:animEffect transition="in" filter="slide(fromBottom)">
                                      <p:cBhvr>
                                        <p:cTn id="32" dur="500"/>
                                        <p:tgtEl>
                                          <p:spTgt spid="1126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1268">
                                            <p:txEl>
                                              <p:pRg st="5" end="5"/>
                                            </p:txEl>
                                          </p:spTgt>
                                        </p:tgtEl>
                                        <p:attrNameLst>
                                          <p:attrName>style.visibility</p:attrName>
                                        </p:attrNameLst>
                                      </p:cBhvr>
                                      <p:to>
                                        <p:strVal val="visible"/>
                                      </p:to>
                                    </p:set>
                                    <p:animEffect transition="in" filter="slide(fromBottom)">
                                      <p:cBhvr>
                                        <p:cTn id="37" dur="500"/>
                                        <p:tgtEl>
                                          <p:spTgt spid="1126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1268">
                                            <p:txEl>
                                              <p:pRg st="6" end="6"/>
                                            </p:txEl>
                                          </p:spTgt>
                                        </p:tgtEl>
                                        <p:attrNameLst>
                                          <p:attrName>style.visibility</p:attrName>
                                        </p:attrNameLst>
                                      </p:cBhvr>
                                      <p:to>
                                        <p:strVal val="visible"/>
                                      </p:to>
                                    </p:set>
                                    <p:animEffect transition="in" filter="slide(fromBottom)">
                                      <p:cBhvr>
                                        <p:cTn id="42" dur="500"/>
                                        <p:tgtEl>
                                          <p:spTgt spid="112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6296024" y="1595440"/>
            <a:ext cx="2543176" cy="2138360"/>
            <a:chOff x="6296024" y="1595440"/>
            <a:chExt cx="2543176" cy="2138360"/>
          </a:xfrm>
        </p:grpSpPr>
        <p:sp>
          <p:nvSpPr>
            <p:cNvPr id="4" name="Text Box 5"/>
            <p:cNvSpPr txBox="1">
              <a:spLocks noChangeArrowheads="1"/>
            </p:cNvSpPr>
            <p:nvPr/>
          </p:nvSpPr>
          <p:spPr bwMode="auto">
            <a:xfrm>
              <a:off x="6553200" y="3025914"/>
              <a:ext cx="2286000" cy="707886"/>
            </a:xfrm>
            <a:prstGeom prst="rect">
              <a:avLst/>
            </a:prstGeom>
            <a:noFill/>
            <a:ln w="9525">
              <a:noFill/>
              <a:miter lim="800000"/>
              <a:headEnd/>
              <a:tailEnd/>
            </a:ln>
            <a:effectLst/>
          </p:spPr>
          <p:txBody>
            <a:bodyPr anchor="t" anchorCtr="0">
              <a:spAutoFit/>
            </a:bodyPr>
            <a:lstStyle/>
            <a:p>
              <a:pPr algn="ctr">
                <a:spcBef>
                  <a:spcPct val="50000"/>
                </a:spcBef>
              </a:pPr>
              <a:r>
                <a:rPr lang="en-US" sz="1600" dirty="0" smtClean="0">
                  <a:latin typeface="+mj-lt"/>
                </a:rPr>
                <a:t>Subject matter </a:t>
              </a:r>
            </a:p>
            <a:p>
              <a:pPr algn="ctr">
                <a:spcBef>
                  <a:spcPct val="50000"/>
                </a:spcBef>
              </a:pPr>
              <a:r>
                <a:rPr lang="en-US" sz="1600" dirty="0" smtClean="0">
                  <a:latin typeface="+mj-lt"/>
                </a:rPr>
                <a:t>used</a:t>
              </a:r>
              <a:endParaRPr lang="en-US" sz="1600" dirty="0">
                <a:latin typeface="+mj-lt"/>
              </a:endParaRPr>
            </a:p>
          </p:txBody>
        </p:sp>
        <p:sp>
          <p:nvSpPr>
            <p:cNvPr id="5" name="AutoShape 6"/>
            <p:cNvSpPr>
              <a:spLocks noChangeArrowheads="1"/>
            </p:cNvSpPr>
            <p:nvPr/>
          </p:nvSpPr>
          <p:spPr bwMode="auto">
            <a:xfrm>
              <a:off x="6296024" y="1595440"/>
              <a:ext cx="2362200" cy="1219200"/>
            </a:xfrm>
            <a:prstGeom prst="homePlate">
              <a:avLst>
                <a:gd name="adj" fmla="val 48438"/>
              </a:avLst>
            </a:prstGeom>
            <a:gradFill rotWithShape="1">
              <a:gsLst>
                <a:gs pos="0">
                  <a:srgbClr val="CCFF33"/>
                </a:gs>
                <a:gs pos="100000">
                  <a:schemeClr val="bg1"/>
                </a:gs>
              </a:gsLst>
              <a:lin ang="5400000" scaled="1"/>
            </a:gradFill>
            <a:ln w="9525">
              <a:solidFill>
                <a:schemeClr val="tx1"/>
              </a:solidFill>
              <a:miter lim="800000"/>
              <a:headEnd/>
              <a:tailEnd/>
            </a:ln>
            <a:effectLst/>
          </p:spPr>
          <p:txBody>
            <a:bodyPr wrap="none" anchor="ctr"/>
            <a:lstStyle/>
            <a:p>
              <a:pPr algn="ctr"/>
              <a:endParaRPr lang="en-IN" sz="1600" b="1" dirty="0">
                <a:latin typeface="+mj-lt"/>
              </a:endParaRPr>
            </a:p>
          </p:txBody>
        </p:sp>
        <p:sp>
          <p:nvSpPr>
            <p:cNvPr id="17" name="Text Box 13"/>
            <p:cNvSpPr txBox="1">
              <a:spLocks noChangeArrowheads="1"/>
            </p:cNvSpPr>
            <p:nvPr/>
          </p:nvSpPr>
          <p:spPr bwMode="auto">
            <a:xfrm>
              <a:off x="7162800" y="1939350"/>
              <a:ext cx="1371600" cy="646331"/>
            </a:xfrm>
            <a:prstGeom prst="rect">
              <a:avLst/>
            </a:prstGeom>
            <a:noFill/>
            <a:ln w="9525">
              <a:noFill/>
              <a:miter lim="800000"/>
              <a:headEnd/>
              <a:tailEnd/>
            </a:ln>
            <a:effectLst/>
          </p:spPr>
          <p:txBody>
            <a:bodyPr wrap="square" anchor="t" anchorCtr="0">
              <a:spAutoFit/>
            </a:bodyPr>
            <a:lstStyle/>
            <a:p>
              <a:pPr>
                <a:spcBef>
                  <a:spcPct val="50000"/>
                </a:spcBef>
              </a:pPr>
              <a:r>
                <a:rPr lang="en-US" b="1" dirty="0" smtClean="0">
                  <a:solidFill>
                    <a:srgbClr val="000000"/>
                  </a:solidFill>
                  <a:latin typeface="+mj-lt"/>
                </a:rPr>
                <a:t>Subject matter</a:t>
              </a:r>
              <a:endParaRPr lang="en-US" b="1" dirty="0">
                <a:solidFill>
                  <a:srgbClr val="000000"/>
                </a:solidFill>
                <a:latin typeface="+mj-lt"/>
              </a:endParaRPr>
            </a:p>
          </p:txBody>
        </p:sp>
      </p:grpSp>
      <p:grpSp>
        <p:nvGrpSpPr>
          <p:cNvPr id="7" name="Group 7"/>
          <p:cNvGrpSpPr>
            <a:grpSpLocks/>
          </p:cNvGrpSpPr>
          <p:nvPr/>
        </p:nvGrpSpPr>
        <p:grpSpPr bwMode="auto">
          <a:xfrm>
            <a:off x="2185984" y="1600200"/>
            <a:ext cx="2743200" cy="3663951"/>
            <a:chOff x="1584" y="1008"/>
            <a:chExt cx="1728" cy="2308"/>
          </a:xfrm>
        </p:grpSpPr>
        <p:sp>
          <p:nvSpPr>
            <p:cNvPr id="11" name="Text Box 8"/>
            <p:cNvSpPr txBox="1">
              <a:spLocks noChangeArrowheads="1"/>
            </p:cNvSpPr>
            <p:nvPr/>
          </p:nvSpPr>
          <p:spPr bwMode="auto">
            <a:xfrm>
              <a:off x="1824" y="1872"/>
              <a:ext cx="960" cy="1444"/>
            </a:xfrm>
            <a:prstGeom prst="rect">
              <a:avLst/>
            </a:prstGeom>
            <a:noFill/>
            <a:ln w="9525">
              <a:noFill/>
              <a:miter lim="800000"/>
              <a:headEnd/>
              <a:tailEnd/>
            </a:ln>
            <a:effectLst/>
          </p:spPr>
          <p:txBody>
            <a:bodyPr anchor="t" anchorCtr="0">
              <a:spAutoFit/>
            </a:bodyPr>
            <a:lstStyle/>
            <a:p>
              <a:pPr algn="ctr">
                <a:spcBef>
                  <a:spcPct val="20000"/>
                </a:spcBef>
                <a:buClr>
                  <a:schemeClr val="hlink"/>
                </a:buClr>
                <a:buSzPct val="110000"/>
                <a:buFont typeface="Wingdings" pitchFamily="2" charset="2"/>
                <a:buNone/>
              </a:pPr>
              <a:r>
                <a:rPr lang="en-US" sz="1600" dirty="0">
                  <a:solidFill>
                    <a:srgbClr val="000000"/>
                  </a:solidFill>
                  <a:latin typeface="+mj-lt"/>
                </a:rPr>
                <a:t>Capable of being made or used in industry &amp; reproduced with the same characteristics as many times as necessary </a:t>
              </a:r>
            </a:p>
          </p:txBody>
        </p:sp>
        <p:sp>
          <p:nvSpPr>
            <p:cNvPr id="12" name="AutoShape 9"/>
            <p:cNvSpPr>
              <a:spLocks noChangeArrowheads="1"/>
            </p:cNvSpPr>
            <p:nvPr/>
          </p:nvSpPr>
          <p:spPr bwMode="auto">
            <a:xfrm>
              <a:off x="1584" y="1008"/>
              <a:ext cx="1728" cy="768"/>
            </a:xfrm>
            <a:prstGeom prst="chevron">
              <a:avLst>
                <a:gd name="adj" fmla="val 56250"/>
              </a:avLst>
            </a:prstGeom>
            <a:gradFill rotWithShape="1">
              <a:gsLst>
                <a:gs pos="0">
                  <a:srgbClr val="CCFF33"/>
                </a:gs>
                <a:gs pos="100000">
                  <a:schemeClr val="bg1"/>
                </a:gs>
              </a:gsLst>
              <a:lin ang="5400000" scaled="1"/>
            </a:gradFill>
            <a:ln w="9525">
              <a:solidFill>
                <a:schemeClr val="tx1"/>
              </a:solidFill>
              <a:miter lim="800000"/>
              <a:headEnd/>
              <a:tailEnd/>
            </a:ln>
            <a:effectLst/>
          </p:spPr>
          <p:txBody>
            <a:bodyPr wrap="none" anchor="ctr" anchorCtr="0"/>
            <a:lstStyle/>
            <a:p>
              <a:pPr algn="ctr"/>
              <a:r>
                <a:rPr lang="en-US" b="1" dirty="0">
                  <a:solidFill>
                    <a:srgbClr val="000000"/>
                  </a:solidFill>
                  <a:latin typeface="+mj-lt"/>
                </a:rPr>
                <a:t>          Industrial utility</a:t>
              </a:r>
            </a:p>
          </p:txBody>
        </p:sp>
      </p:grpSp>
      <p:grpSp>
        <p:nvGrpSpPr>
          <p:cNvPr id="10" name="Group 15"/>
          <p:cNvGrpSpPr>
            <a:grpSpLocks/>
          </p:cNvGrpSpPr>
          <p:nvPr/>
        </p:nvGrpSpPr>
        <p:grpSpPr bwMode="auto">
          <a:xfrm>
            <a:off x="4167184" y="1600200"/>
            <a:ext cx="2971800" cy="2838451"/>
            <a:chOff x="2832" y="1008"/>
            <a:chExt cx="1872" cy="1788"/>
          </a:xfrm>
        </p:grpSpPr>
        <p:sp>
          <p:nvSpPr>
            <p:cNvPr id="14" name="Text Box 11"/>
            <p:cNvSpPr txBox="1">
              <a:spLocks noChangeArrowheads="1"/>
            </p:cNvSpPr>
            <p:nvPr/>
          </p:nvSpPr>
          <p:spPr bwMode="auto">
            <a:xfrm>
              <a:off x="2928" y="1968"/>
              <a:ext cx="1776" cy="828"/>
            </a:xfrm>
            <a:prstGeom prst="rect">
              <a:avLst/>
            </a:prstGeom>
            <a:noFill/>
            <a:ln w="9525">
              <a:noFill/>
              <a:miter lim="800000"/>
              <a:headEnd/>
              <a:tailEnd/>
            </a:ln>
            <a:effectLst/>
          </p:spPr>
          <p:txBody>
            <a:bodyPr anchor="t" anchorCtr="0">
              <a:spAutoFit/>
            </a:bodyPr>
            <a:lstStyle/>
            <a:p>
              <a:pPr algn="ctr">
                <a:spcBef>
                  <a:spcPct val="50000"/>
                </a:spcBef>
              </a:pPr>
              <a:r>
                <a:rPr lang="en-US" sz="1600" dirty="0">
                  <a:solidFill>
                    <a:srgbClr val="000000"/>
                  </a:solidFill>
                  <a:latin typeface="+mj-lt"/>
                </a:rPr>
                <a:t>Should be non-obvious to a person skilled in the art</a:t>
              </a:r>
            </a:p>
            <a:p>
              <a:pPr algn="ctr">
                <a:spcBef>
                  <a:spcPct val="50000"/>
                </a:spcBef>
              </a:pPr>
              <a:r>
                <a:rPr lang="en-US" sz="1600" dirty="0">
                  <a:solidFill>
                    <a:srgbClr val="000000"/>
                  </a:solidFill>
                  <a:latin typeface="+mj-lt"/>
                </a:rPr>
                <a:t>-Technical advancement</a:t>
              </a:r>
            </a:p>
            <a:p>
              <a:pPr algn="ctr">
                <a:spcBef>
                  <a:spcPct val="50000"/>
                </a:spcBef>
              </a:pPr>
              <a:r>
                <a:rPr lang="en-US" sz="1600" dirty="0">
                  <a:solidFill>
                    <a:srgbClr val="000000"/>
                  </a:solidFill>
                  <a:latin typeface="+mj-lt"/>
                </a:rPr>
                <a:t>-Economic significance</a:t>
              </a:r>
            </a:p>
          </p:txBody>
        </p:sp>
        <p:sp>
          <p:nvSpPr>
            <p:cNvPr id="15" name="AutoShape 12"/>
            <p:cNvSpPr>
              <a:spLocks noChangeArrowheads="1"/>
            </p:cNvSpPr>
            <p:nvPr/>
          </p:nvSpPr>
          <p:spPr bwMode="auto">
            <a:xfrm>
              <a:off x="2832" y="1008"/>
              <a:ext cx="1776" cy="768"/>
            </a:xfrm>
            <a:prstGeom prst="chevron">
              <a:avLst>
                <a:gd name="adj" fmla="val 57813"/>
              </a:avLst>
            </a:prstGeom>
            <a:gradFill rotWithShape="1">
              <a:gsLst>
                <a:gs pos="0">
                  <a:schemeClr val="accent1"/>
                </a:gs>
                <a:gs pos="100000">
                  <a:schemeClr val="bg1"/>
                </a:gs>
              </a:gsLst>
              <a:lin ang="5400000" scaled="1"/>
            </a:gradFill>
            <a:ln w="9525" algn="ctr">
              <a:solidFill>
                <a:schemeClr val="tx1"/>
              </a:solidFill>
              <a:miter lim="800000"/>
              <a:headEnd/>
              <a:tailEnd/>
            </a:ln>
            <a:effectLst/>
          </p:spPr>
          <p:txBody>
            <a:bodyPr wrap="none" anchor="ctr" anchorCtr="0"/>
            <a:lstStyle/>
            <a:p>
              <a:pPr algn="ctr"/>
              <a:r>
                <a:rPr lang="en-US" b="1" dirty="0">
                  <a:solidFill>
                    <a:srgbClr val="000000"/>
                  </a:solidFill>
                  <a:latin typeface="+mj-lt"/>
                </a:rPr>
                <a:t>             Non-obviousness</a:t>
              </a:r>
            </a:p>
          </p:txBody>
        </p:sp>
      </p:grpSp>
      <p:grpSp>
        <p:nvGrpSpPr>
          <p:cNvPr id="18" name="Group 17"/>
          <p:cNvGrpSpPr/>
          <p:nvPr/>
        </p:nvGrpSpPr>
        <p:grpSpPr>
          <a:xfrm>
            <a:off x="280984" y="1600200"/>
            <a:ext cx="2590800" cy="1876425"/>
            <a:chOff x="280984" y="1600200"/>
            <a:chExt cx="2590800" cy="1876425"/>
          </a:xfrm>
        </p:grpSpPr>
        <p:sp>
          <p:nvSpPr>
            <p:cNvPr id="6" name="Text Box 3"/>
            <p:cNvSpPr txBox="1">
              <a:spLocks noChangeArrowheads="1"/>
            </p:cNvSpPr>
            <p:nvPr/>
          </p:nvSpPr>
          <p:spPr bwMode="auto">
            <a:xfrm>
              <a:off x="1195384" y="2046288"/>
              <a:ext cx="707245" cy="338554"/>
            </a:xfrm>
            <a:prstGeom prst="rect">
              <a:avLst/>
            </a:prstGeom>
            <a:noFill/>
            <a:ln w="9525">
              <a:noFill/>
              <a:miter lim="800000"/>
              <a:headEnd/>
              <a:tailEnd/>
            </a:ln>
            <a:effectLst/>
          </p:spPr>
          <p:txBody>
            <a:bodyPr wrap="none" anchor="t" anchorCtr="0">
              <a:spAutoFit/>
            </a:bodyPr>
            <a:lstStyle/>
            <a:p>
              <a:r>
                <a:rPr lang="en-US" sz="1600" dirty="0">
                  <a:solidFill>
                    <a:srgbClr val="000000"/>
                  </a:solidFill>
                  <a:latin typeface="+mj-lt"/>
                </a:rPr>
                <a:t>Novel</a:t>
              </a:r>
            </a:p>
          </p:txBody>
        </p:sp>
        <p:grpSp>
          <p:nvGrpSpPr>
            <p:cNvPr id="2" name="Group 4"/>
            <p:cNvGrpSpPr>
              <a:grpSpLocks/>
            </p:cNvGrpSpPr>
            <p:nvPr/>
          </p:nvGrpSpPr>
          <p:grpSpPr bwMode="auto">
            <a:xfrm>
              <a:off x="280984" y="1600200"/>
              <a:ext cx="2590800" cy="1876425"/>
              <a:chOff x="384" y="1008"/>
              <a:chExt cx="1632" cy="1182"/>
            </a:xfrm>
          </p:grpSpPr>
          <p:sp>
            <p:nvSpPr>
              <p:cNvPr id="8" name="Text Box 5"/>
              <p:cNvSpPr txBox="1">
                <a:spLocks noChangeArrowheads="1"/>
              </p:cNvSpPr>
              <p:nvPr/>
            </p:nvSpPr>
            <p:spPr bwMode="auto">
              <a:xfrm>
                <a:off x="384" y="1824"/>
                <a:ext cx="1440" cy="366"/>
              </a:xfrm>
              <a:prstGeom prst="rect">
                <a:avLst/>
              </a:prstGeom>
              <a:noFill/>
              <a:ln w="9525">
                <a:noFill/>
                <a:miter lim="800000"/>
                <a:headEnd/>
                <a:tailEnd/>
              </a:ln>
              <a:effectLst/>
            </p:spPr>
            <p:txBody>
              <a:bodyPr anchor="t" anchorCtr="0">
                <a:spAutoFit/>
              </a:bodyPr>
              <a:lstStyle/>
              <a:p>
                <a:pPr algn="ctr">
                  <a:spcBef>
                    <a:spcPct val="50000"/>
                  </a:spcBef>
                </a:pPr>
                <a:r>
                  <a:rPr lang="en-US" sz="1600" dirty="0">
                    <a:solidFill>
                      <a:srgbClr val="000000"/>
                    </a:solidFill>
                    <a:latin typeface="+mj-lt"/>
                  </a:rPr>
                  <a:t>No prior use/claim/ publication                   </a:t>
                </a:r>
                <a:endParaRPr lang="en-US" sz="1600" i="1" dirty="0">
                  <a:solidFill>
                    <a:srgbClr val="000000"/>
                  </a:solidFill>
                  <a:latin typeface="+mj-lt"/>
                </a:endParaRPr>
              </a:p>
            </p:txBody>
          </p:sp>
          <p:sp>
            <p:nvSpPr>
              <p:cNvPr id="9" name="AutoShape 6"/>
              <p:cNvSpPr>
                <a:spLocks noChangeArrowheads="1"/>
              </p:cNvSpPr>
              <p:nvPr/>
            </p:nvSpPr>
            <p:spPr bwMode="auto">
              <a:xfrm>
                <a:off x="528" y="1008"/>
                <a:ext cx="1488" cy="768"/>
              </a:xfrm>
              <a:prstGeom prst="homePlate">
                <a:avLst>
                  <a:gd name="adj" fmla="val 48438"/>
                </a:avLst>
              </a:prstGeom>
              <a:gradFill rotWithShape="1">
                <a:gsLst>
                  <a:gs pos="0">
                    <a:schemeClr val="accent1"/>
                  </a:gs>
                  <a:gs pos="100000">
                    <a:schemeClr val="bg1"/>
                  </a:gs>
                </a:gsLst>
                <a:lin ang="5400000" scaled="1"/>
              </a:gradFill>
              <a:ln w="9525">
                <a:solidFill>
                  <a:schemeClr val="tx1"/>
                </a:solidFill>
                <a:miter lim="800000"/>
                <a:headEnd/>
                <a:tailEnd/>
              </a:ln>
              <a:effectLst/>
            </p:spPr>
            <p:txBody>
              <a:bodyPr wrap="none" anchor="ctr"/>
              <a:lstStyle/>
              <a:p>
                <a:endParaRPr lang="en-IN" dirty="0">
                  <a:latin typeface="+mj-lt"/>
                </a:endParaRPr>
              </a:p>
            </p:txBody>
          </p:sp>
        </p:grpSp>
        <p:sp>
          <p:nvSpPr>
            <p:cNvPr id="16" name="Text Box 13"/>
            <p:cNvSpPr txBox="1">
              <a:spLocks noChangeArrowheads="1"/>
            </p:cNvSpPr>
            <p:nvPr/>
          </p:nvSpPr>
          <p:spPr bwMode="auto">
            <a:xfrm>
              <a:off x="1042984" y="2057400"/>
              <a:ext cx="1066800" cy="369332"/>
            </a:xfrm>
            <a:prstGeom prst="rect">
              <a:avLst/>
            </a:prstGeom>
            <a:noFill/>
            <a:ln w="9525">
              <a:noFill/>
              <a:miter lim="800000"/>
              <a:headEnd/>
              <a:tailEnd/>
            </a:ln>
            <a:effectLst/>
          </p:spPr>
          <p:txBody>
            <a:bodyPr anchor="t" anchorCtr="0">
              <a:spAutoFit/>
            </a:bodyPr>
            <a:lstStyle/>
            <a:p>
              <a:pPr>
                <a:spcBef>
                  <a:spcPct val="50000"/>
                </a:spcBef>
              </a:pPr>
              <a:r>
                <a:rPr lang="en-US" b="1" dirty="0">
                  <a:solidFill>
                    <a:srgbClr val="000000"/>
                  </a:solidFill>
                  <a:latin typeface="+mj-lt"/>
                </a:rPr>
                <a:t>Novel</a:t>
              </a:r>
            </a:p>
          </p:txBody>
        </p:sp>
      </p:grpSp>
      <p:sp>
        <p:nvSpPr>
          <p:cNvPr id="3" name="Title 2"/>
          <p:cNvSpPr>
            <a:spLocks noGrp="1"/>
          </p:cNvSpPr>
          <p:nvPr>
            <p:ph type="title"/>
          </p:nvPr>
        </p:nvSpPr>
        <p:spPr>
          <a:xfrm>
            <a:off x="457200" y="116632"/>
            <a:ext cx="8229600" cy="751924"/>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dirty="0" smtClean="0">
                <a:solidFill>
                  <a:srgbClr val="FF6600"/>
                </a:solidFill>
              </a:rPr>
              <a:t>Patentability Criteria</a:t>
            </a:r>
            <a:endParaRPr lang="en-US" dirty="0">
              <a:solidFill>
                <a:srgbClr val="FF6600"/>
              </a:solidFill>
            </a:endParaRPr>
          </a:p>
        </p:txBody>
      </p:sp>
      <p:sp>
        <p:nvSpPr>
          <p:cNvPr id="20" name="Rectangle 19"/>
          <p:cNvSpPr/>
          <p:nvPr/>
        </p:nvSpPr>
        <p:spPr>
          <a:xfrm>
            <a:off x="1267245" y="5477162"/>
            <a:ext cx="6912768" cy="400110"/>
          </a:xfrm>
          <a:prstGeom prst="rect">
            <a:avLst/>
          </a:prstGeom>
        </p:spPr>
        <p:txBody>
          <a:bodyPr wrap="square">
            <a:spAutoFit/>
          </a:bodyPr>
          <a:lstStyle/>
          <a:p>
            <a:pPr algn="ctr"/>
            <a:r>
              <a:rPr lang="en-US" sz="2000" b="1" u="sng" dirty="0" smtClean="0">
                <a:solidFill>
                  <a:schemeClr val="accent1"/>
                </a:solidFill>
                <a:latin typeface="Calibri" pitchFamily="34" charset="0"/>
                <a:cs typeface="Calibri" pitchFamily="34" charset="0"/>
              </a:rPr>
              <a:t>“Any thing under the sun cannot be patentable”</a:t>
            </a:r>
          </a:p>
        </p:txBody>
      </p:sp>
    </p:spTree>
    <p:custDataLst>
      <p:tags r:id="rId1"/>
    </p:custDataLst>
    <p:extLst>
      <p:ext uri="{BB962C8B-B14F-4D97-AF65-F5344CB8AC3E}">
        <p14:creationId xmlns:p14="http://schemas.microsoft.com/office/powerpoint/2010/main" val="41778136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44624"/>
            <a:ext cx="8686800" cy="828675"/>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sz="4400" dirty="0">
                <a:solidFill>
                  <a:srgbClr val="FF6600"/>
                </a:solidFill>
              </a:rPr>
              <a:t>Novelty</a:t>
            </a:r>
          </a:p>
        </p:txBody>
      </p:sp>
      <p:sp>
        <p:nvSpPr>
          <p:cNvPr id="5" name="Text Placeholder 4"/>
          <p:cNvSpPr>
            <a:spLocks noGrp="1"/>
          </p:cNvSpPr>
          <p:nvPr>
            <p:ph type="body" sz="quarter" idx="12"/>
          </p:nvPr>
        </p:nvSpPr>
        <p:spPr>
          <a:xfrm>
            <a:off x="228600" y="1371600"/>
            <a:ext cx="7727776" cy="3641576"/>
          </a:xfrm>
        </p:spPr>
        <p:txBody>
          <a:bodyPr anchor="t" anchorCtr="0">
            <a:noAutofit/>
          </a:bodyPr>
          <a:lstStyle/>
          <a:p>
            <a:pPr lvl="0" algn="just"/>
            <a:r>
              <a:rPr lang="en-US" sz="2400" i="0" dirty="0" smtClean="0">
                <a:solidFill>
                  <a:srgbClr val="000000"/>
                </a:solidFill>
              </a:rPr>
              <a:t>Novelty mean that the subject matter </a:t>
            </a:r>
            <a:r>
              <a:rPr lang="en-US" sz="2400" b="1" i="0" dirty="0" smtClean="0">
                <a:solidFill>
                  <a:schemeClr val="accent1"/>
                </a:solidFill>
              </a:rPr>
              <a:t>SHOULD NOT BE</a:t>
            </a:r>
          </a:p>
          <a:p>
            <a:pPr lvl="1" algn="just"/>
            <a:r>
              <a:rPr lang="en-US" sz="2400" i="0" dirty="0" smtClean="0">
                <a:solidFill>
                  <a:srgbClr val="000000"/>
                </a:solidFill>
              </a:rPr>
              <a:t>PUBLISHED IN  </a:t>
            </a:r>
            <a:r>
              <a:rPr lang="en-US" sz="2400" b="1" i="0" dirty="0" smtClean="0">
                <a:solidFill>
                  <a:srgbClr val="000000"/>
                </a:solidFill>
              </a:rPr>
              <a:t>ANYWHERE IN THE WORLD</a:t>
            </a:r>
            <a:r>
              <a:rPr lang="en-US" sz="2400" i="0" dirty="0" smtClean="0">
                <a:solidFill>
                  <a:srgbClr val="000000"/>
                </a:solidFill>
              </a:rPr>
              <a:t> PRIOR TO THE PATENT APPLICANT INVENTING IT</a:t>
            </a:r>
          </a:p>
          <a:p>
            <a:pPr lvl="1" algn="just"/>
            <a:r>
              <a:rPr lang="en-US" sz="2400" i="0" dirty="0" smtClean="0">
                <a:solidFill>
                  <a:srgbClr val="000000"/>
                </a:solidFill>
              </a:rPr>
              <a:t>IN </a:t>
            </a:r>
            <a:r>
              <a:rPr lang="en-US" sz="2400" b="1" i="0" dirty="0" smtClean="0">
                <a:solidFill>
                  <a:srgbClr val="000000"/>
                </a:solidFill>
              </a:rPr>
              <a:t>PRIOR PUBLIC KNOWLEDGE OR PRIOR PUBLIC</a:t>
            </a:r>
            <a:r>
              <a:rPr lang="en-US" sz="2400" i="0" dirty="0" smtClean="0">
                <a:solidFill>
                  <a:srgbClr val="000000"/>
                </a:solidFill>
              </a:rPr>
              <a:t>, BUT NOT NECESSARILY PATENTED OR PUBLISHED</a:t>
            </a:r>
          </a:p>
          <a:p>
            <a:pPr lvl="1" algn="just"/>
            <a:r>
              <a:rPr lang="en-US" sz="2400" i="0" dirty="0" smtClean="0">
                <a:solidFill>
                  <a:srgbClr val="000000"/>
                </a:solidFill>
              </a:rPr>
              <a:t>USE, SALE, MANUFACTURE, &amp; DEVELOPED </a:t>
            </a:r>
            <a:r>
              <a:rPr lang="en-US" sz="2400" b="1" i="0" dirty="0" smtClean="0">
                <a:solidFill>
                  <a:srgbClr val="000000"/>
                </a:solidFill>
              </a:rPr>
              <a:t>ANYWHERE IN THE WORLD</a:t>
            </a:r>
            <a:endParaRPr lang="en-US" sz="2400" i="0" dirty="0" smtClean="0">
              <a:solidFill>
                <a:srgbClr val="000000"/>
              </a:solidFill>
            </a:endParaRPr>
          </a:p>
          <a:p>
            <a:pPr lvl="1" algn="just"/>
            <a:r>
              <a:rPr lang="en-US" sz="2400" i="0" dirty="0" smtClean="0">
                <a:solidFill>
                  <a:srgbClr val="000000"/>
                </a:solidFill>
              </a:rPr>
              <a:t>CLAIMED BEFORE IN A PATENT SPECIFICATION </a:t>
            </a:r>
            <a:r>
              <a:rPr lang="en-US" sz="2400" b="1" i="0" dirty="0" smtClean="0">
                <a:solidFill>
                  <a:srgbClr val="000000"/>
                </a:solidFill>
              </a:rPr>
              <a:t>ANYWHERE IN THE WORLD</a:t>
            </a:r>
            <a:endParaRPr lang="en-US" sz="2400" i="0" dirty="0" smtClean="0">
              <a:solidFill>
                <a:srgbClr val="000000"/>
              </a:solidFill>
            </a:endParaRPr>
          </a:p>
        </p:txBody>
      </p:sp>
      <p:sp>
        <p:nvSpPr>
          <p:cNvPr id="6" name="Rectangle 5"/>
          <p:cNvSpPr/>
          <p:nvPr/>
        </p:nvSpPr>
        <p:spPr>
          <a:xfrm>
            <a:off x="539552" y="5229200"/>
            <a:ext cx="7632848" cy="1015663"/>
          </a:xfrm>
          <a:prstGeom prst="rect">
            <a:avLst/>
          </a:prstGeom>
        </p:spPr>
        <p:txBody>
          <a:bodyPr wrap="square">
            <a:spAutoFit/>
          </a:bodyPr>
          <a:lstStyle/>
          <a:p>
            <a:pPr algn="ctr"/>
            <a:r>
              <a:rPr lang="en-US" sz="2000" b="1" u="sng" dirty="0" smtClean="0">
                <a:solidFill>
                  <a:schemeClr val="accent1"/>
                </a:solidFill>
                <a:latin typeface="Calibri" pitchFamily="34" charset="0"/>
                <a:ea typeface="+mj-ea"/>
                <a:cs typeface="Calibri" pitchFamily="34" charset="0"/>
              </a:rPr>
              <a:t>A Novel subject is not part of state of the art.</a:t>
            </a:r>
          </a:p>
          <a:p>
            <a:pPr algn="ctr"/>
            <a:r>
              <a:rPr lang="en-US" sz="2000" dirty="0" smtClean="0">
                <a:solidFill>
                  <a:srgbClr val="000000"/>
                </a:solidFill>
                <a:latin typeface="Calibri" pitchFamily="34" charset="0"/>
                <a:cs typeface="Calibri" pitchFamily="34" charset="0"/>
              </a:rPr>
              <a:t>(state of the art comprise product, process, or information </a:t>
            </a:r>
          </a:p>
          <a:p>
            <a:pPr algn="ctr"/>
            <a:r>
              <a:rPr lang="en-US" sz="2000" dirty="0" smtClean="0">
                <a:solidFill>
                  <a:srgbClr val="000000"/>
                </a:solidFill>
                <a:latin typeface="Calibri" pitchFamily="34" charset="0"/>
                <a:cs typeface="Calibri" pitchFamily="34" charset="0"/>
              </a:rPr>
              <a:t>in public domain)</a:t>
            </a:r>
          </a:p>
        </p:txBody>
      </p:sp>
    </p:spTree>
    <p:custDataLst>
      <p:tags r:id="rId1"/>
    </p:custDataLst>
    <p:extLst>
      <p:ext uri="{BB962C8B-B14F-4D97-AF65-F5344CB8AC3E}">
        <p14:creationId xmlns:p14="http://schemas.microsoft.com/office/powerpoint/2010/main" val="38655594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Placeholder 6" descr="~image7.jpeg"/>
          <p:cNvPicPr>
            <a:picLocks noGrp="1"/>
          </p:cNvPicPr>
          <p:nvPr>
            <p:ph type="pic" sz="quarter" idx="13"/>
          </p:nvPr>
        </p:nvPicPr>
        <p:blipFill>
          <a:blip r:embed="rId4" cstate="print"/>
          <a:srcRect/>
          <a:stretch>
            <a:fillRect/>
          </a:stretch>
        </p:blipFill>
        <p:spPr>
          <a:xfrm>
            <a:off x="2771800" y="3933056"/>
            <a:ext cx="3528392" cy="2448272"/>
          </a:xfrm>
        </p:spPr>
      </p:pic>
      <p:sp>
        <p:nvSpPr>
          <p:cNvPr id="4" name="Title 3"/>
          <p:cNvSpPr>
            <a:spLocks noGrp="1"/>
          </p:cNvSpPr>
          <p:nvPr>
            <p:ph type="title"/>
          </p:nvPr>
        </p:nvSpPr>
        <p:spPr>
          <a:xfrm>
            <a:off x="228600" y="8037"/>
            <a:ext cx="8686800" cy="828675"/>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sz="4400" dirty="0">
                <a:solidFill>
                  <a:srgbClr val="FF6600"/>
                </a:solidFill>
              </a:rPr>
              <a:t>Novelty Search</a:t>
            </a:r>
          </a:p>
        </p:txBody>
      </p:sp>
      <p:sp>
        <p:nvSpPr>
          <p:cNvPr id="5" name="Text Placeholder 4"/>
          <p:cNvSpPr>
            <a:spLocks noGrp="1"/>
          </p:cNvSpPr>
          <p:nvPr>
            <p:ph type="body" sz="quarter" idx="12"/>
          </p:nvPr>
        </p:nvSpPr>
        <p:spPr>
          <a:xfrm>
            <a:off x="228600" y="1371600"/>
            <a:ext cx="8303840" cy="4876800"/>
          </a:xfrm>
        </p:spPr>
        <p:txBody>
          <a:bodyPr anchor="t" anchorCtr="0">
            <a:noAutofit/>
          </a:bodyPr>
          <a:lstStyle/>
          <a:p>
            <a:r>
              <a:rPr lang="en-US" sz="2400" i="0" dirty="0" smtClean="0">
                <a:solidFill>
                  <a:srgbClr val="000000"/>
                </a:solidFill>
              </a:rPr>
              <a:t>Novelty is determined before inventive step (or  Non-obviousness) because the creative contribution of the inventor can be assessed only by knowing the novel elements of the invention</a:t>
            </a:r>
          </a:p>
          <a:p>
            <a:pPr lvl="0"/>
            <a:r>
              <a:rPr lang="en-US" sz="2400" i="0" dirty="0" smtClean="0">
                <a:solidFill>
                  <a:srgbClr val="000000"/>
                </a:solidFill>
              </a:rPr>
              <a:t>The Novelty Search is conducted to see whether the invention is </a:t>
            </a:r>
            <a:r>
              <a:rPr lang="en-US" sz="2400" b="1" i="0" dirty="0" smtClean="0">
                <a:solidFill>
                  <a:schemeClr val="accent1"/>
                </a:solidFill>
              </a:rPr>
              <a:t>anticipated</a:t>
            </a:r>
            <a:r>
              <a:rPr lang="en-US" sz="2400" i="0" dirty="0" smtClean="0">
                <a:solidFill>
                  <a:srgbClr val="000000"/>
                </a:solidFill>
              </a:rPr>
              <a:t> by any prior art</a:t>
            </a:r>
          </a:p>
        </p:txBody>
      </p:sp>
    </p:spTree>
    <p:custDataLst>
      <p:tags r:id="rId1"/>
    </p:custDataLst>
    <p:extLst>
      <p:ext uri="{BB962C8B-B14F-4D97-AF65-F5344CB8AC3E}">
        <p14:creationId xmlns:p14="http://schemas.microsoft.com/office/powerpoint/2010/main" val="17419115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Placeholder 7" descr="~image8.jpeg"/>
          <p:cNvPicPr>
            <a:picLocks noGrp="1"/>
          </p:cNvPicPr>
          <p:nvPr>
            <p:ph type="pic" sz="quarter" idx="13"/>
          </p:nvPr>
        </p:nvPicPr>
        <p:blipFill>
          <a:blip r:embed="rId4" cstate="print"/>
          <a:srcRect/>
          <a:stretch>
            <a:fillRect/>
          </a:stretch>
        </p:blipFill>
        <p:spPr>
          <a:xfrm>
            <a:off x="5796136" y="1340768"/>
            <a:ext cx="3119264" cy="5112568"/>
          </a:xfrm>
        </p:spPr>
      </p:pic>
      <p:sp>
        <p:nvSpPr>
          <p:cNvPr id="5" name="Title 4"/>
          <p:cNvSpPr>
            <a:spLocks noGrp="1"/>
          </p:cNvSpPr>
          <p:nvPr>
            <p:ph type="title"/>
          </p:nvPr>
        </p:nvSpPr>
        <p:spPr>
          <a:xfrm>
            <a:off x="228600" y="-27384"/>
            <a:ext cx="8686800" cy="828675"/>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pPr algn="l"/>
            <a:r>
              <a:rPr lang="en-US" sz="4000" dirty="0" smtClean="0">
                <a:solidFill>
                  <a:srgbClr val="FF6600"/>
                </a:solidFill>
              </a:rPr>
              <a:t>What are Anticipations</a:t>
            </a:r>
            <a:endParaRPr lang="en-US" sz="4000" dirty="0">
              <a:solidFill>
                <a:srgbClr val="FF6600"/>
              </a:solidFill>
            </a:endParaRPr>
          </a:p>
        </p:txBody>
      </p:sp>
      <p:sp>
        <p:nvSpPr>
          <p:cNvPr id="7" name="Text Placeholder 6"/>
          <p:cNvSpPr>
            <a:spLocks noGrp="1"/>
          </p:cNvSpPr>
          <p:nvPr>
            <p:ph type="body" sz="quarter" idx="14"/>
          </p:nvPr>
        </p:nvSpPr>
        <p:spPr>
          <a:xfrm>
            <a:off x="228600" y="1124744"/>
            <a:ext cx="5334000" cy="4876800"/>
          </a:xfrm>
        </p:spPr>
        <p:txBody>
          <a:bodyPr anchor="t" anchorCtr="0">
            <a:noAutofit/>
          </a:bodyPr>
          <a:lstStyle/>
          <a:p>
            <a:pPr lvl="0" algn="just">
              <a:buNone/>
            </a:pPr>
            <a:r>
              <a:rPr lang="en-US" sz="2400" b="1" i="0" u="sng" dirty="0" smtClean="0">
                <a:solidFill>
                  <a:srgbClr val="000000"/>
                </a:solidFill>
              </a:rPr>
              <a:t>Anticipation</a:t>
            </a:r>
          </a:p>
          <a:p>
            <a:pPr lvl="0" algn="just">
              <a:buNone/>
            </a:pPr>
            <a:endParaRPr lang="en-US" sz="2400" i="0" dirty="0">
              <a:solidFill>
                <a:srgbClr val="000000"/>
              </a:solidFill>
            </a:endParaRPr>
          </a:p>
          <a:p>
            <a:pPr lvl="0" algn="just">
              <a:buNone/>
            </a:pPr>
            <a:r>
              <a:rPr lang="en-US" sz="2400" b="1" i="0" dirty="0" smtClean="0">
                <a:solidFill>
                  <a:srgbClr val="000000"/>
                </a:solidFill>
              </a:rPr>
              <a:t>Dictionary Meaning:</a:t>
            </a:r>
            <a:endParaRPr lang="en-US" sz="2400" i="0" dirty="0">
              <a:solidFill>
                <a:srgbClr val="000000"/>
              </a:solidFill>
            </a:endParaRPr>
          </a:p>
          <a:p>
            <a:pPr lvl="0" algn="just"/>
            <a:r>
              <a:rPr lang="en-US" sz="2400" b="0" i="0" dirty="0" smtClean="0">
                <a:solidFill>
                  <a:srgbClr val="000000"/>
                </a:solidFill>
              </a:rPr>
              <a:t>A prior action that takes into account or forestalls a later action</a:t>
            </a:r>
            <a:endParaRPr lang="en-US" sz="2400" i="0" dirty="0">
              <a:solidFill>
                <a:srgbClr val="000000"/>
              </a:solidFill>
            </a:endParaRPr>
          </a:p>
          <a:p>
            <a:pPr lvl="0" algn="just"/>
            <a:r>
              <a:rPr lang="en-US" sz="2400" b="0" i="0" dirty="0" smtClean="0">
                <a:solidFill>
                  <a:srgbClr val="000000"/>
                </a:solidFill>
              </a:rPr>
              <a:t>Visualization of a future event or state</a:t>
            </a:r>
          </a:p>
          <a:p>
            <a:pPr lvl="0" algn="just"/>
            <a:endParaRPr lang="en-US" sz="2400" i="0" dirty="0" smtClean="0">
              <a:solidFill>
                <a:srgbClr val="000000"/>
              </a:solidFill>
            </a:endParaRPr>
          </a:p>
          <a:p>
            <a:pPr lvl="0" algn="just">
              <a:buNone/>
            </a:pPr>
            <a:r>
              <a:rPr lang="en-US" sz="2400" b="1" i="0" dirty="0" smtClean="0">
                <a:solidFill>
                  <a:srgbClr val="000000"/>
                </a:solidFill>
              </a:rPr>
              <a:t>Meaning w.r.t. to Patents:</a:t>
            </a:r>
            <a:endParaRPr lang="en-US" sz="2400" i="0" dirty="0">
              <a:solidFill>
                <a:srgbClr val="000000"/>
              </a:solidFill>
            </a:endParaRPr>
          </a:p>
          <a:p>
            <a:pPr lvl="0" algn="just"/>
            <a:r>
              <a:rPr lang="en-US" sz="2400" b="0" i="0" dirty="0" smtClean="0"/>
              <a:t>Any description of the invention which destroys the element of novelty of the invention</a:t>
            </a:r>
            <a:endParaRPr lang="en-US" sz="2400" i="0" dirty="0"/>
          </a:p>
        </p:txBody>
      </p:sp>
    </p:spTree>
    <p:custDataLst>
      <p:tags r:id="rId1"/>
    </p:custDataLst>
    <p:extLst>
      <p:ext uri="{BB962C8B-B14F-4D97-AF65-F5344CB8AC3E}">
        <p14:creationId xmlns:p14="http://schemas.microsoft.com/office/powerpoint/2010/main" val="33724071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Placeholder 7" descr="~image10.jpeg"/>
          <p:cNvPicPr>
            <a:picLocks noGrp="1"/>
          </p:cNvPicPr>
          <p:nvPr>
            <p:ph type="pic" sz="quarter" idx="13"/>
          </p:nvPr>
        </p:nvPicPr>
        <p:blipFill>
          <a:blip r:embed="rId4" cstate="print"/>
          <a:srcRect b="6911"/>
          <a:stretch>
            <a:fillRect/>
          </a:stretch>
        </p:blipFill>
        <p:spPr>
          <a:xfrm>
            <a:off x="6444208" y="1628800"/>
            <a:ext cx="2403376" cy="3672408"/>
          </a:xfrm>
        </p:spPr>
      </p:pic>
      <p:sp>
        <p:nvSpPr>
          <p:cNvPr id="5" name="Title 4"/>
          <p:cNvSpPr>
            <a:spLocks noGrp="1"/>
          </p:cNvSpPr>
          <p:nvPr>
            <p:ph type="title"/>
          </p:nvPr>
        </p:nvSpPr>
        <p:spPr>
          <a:xfrm>
            <a:off x="228600" y="188640"/>
            <a:ext cx="8686800" cy="662134"/>
          </a:xfrm>
        </p:spPr>
        <p:txBody>
          <a:bodyPr anchor="b" anchorCtr="0">
            <a:noAutofit/>
          </a:bodyPr>
          <a:lstStyle/>
          <a:p>
            <a:r>
              <a:rPr lang="it-IT" sz="3600" dirty="0" smtClean="0">
                <a:solidFill>
                  <a:srgbClr val="FF6600"/>
                </a:solidFill>
              </a:rPr>
              <a:t>Anticipation criteria to determine novelty</a:t>
            </a:r>
            <a:endParaRPr lang="en-US" sz="3600" dirty="0">
              <a:solidFill>
                <a:srgbClr val="FF6600"/>
              </a:solidFill>
            </a:endParaRPr>
          </a:p>
        </p:txBody>
      </p:sp>
      <p:sp>
        <p:nvSpPr>
          <p:cNvPr id="7" name="Text Placeholder 6"/>
          <p:cNvSpPr>
            <a:spLocks noGrp="1"/>
          </p:cNvSpPr>
          <p:nvPr>
            <p:ph type="body" sz="quarter" idx="14"/>
          </p:nvPr>
        </p:nvSpPr>
        <p:spPr>
          <a:xfrm>
            <a:off x="228600" y="1371600"/>
            <a:ext cx="5999584" cy="4876800"/>
          </a:xfrm>
        </p:spPr>
        <p:txBody>
          <a:bodyPr anchor="t" anchorCtr="0">
            <a:noAutofit/>
          </a:bodyPr>
          <a:lstStyle/>
          <a:p>
            <a:pPr lvl="0"/>
            <a:r>
              <a:rPr lang="en-US" sz="2400" i="0" dirty="0" smtClean="0">
                <a:solidFill>
                  <a:srgbClr val="000000"/>
                </a:solidFill>
              </a:rPr>
              <a:t>If it was available publicly before the priority date</a:t>
            </a:r>
            <a:endParaRPr lang="en-US" sz="2400" i="0" dirty="0">
              <a:solidFill>
                <a:srgbClr val="000000"/>
              </a:solidFill>
            </a:endParaRPr>
          </a:p>
          <a:p>
            <a:pPr lvl="0"/>
            <a:r>
              <a:rPr lang="en-US" sz="2400" i="0" dirty="0" smtClean="0">
                <a:solidFill>
                  <a:srgbClr val="000000"/>
                </a:solidFill>
              </a:rPr>
              <a:t>Planting the flag test</a:t>
            </a:r>
            <a:endParaRPr lang="en-US" sz="2400" i="0" dirty="0">
              <a:solidFill>
                <a:srgbClr val="000000"/>
              </a:solidFill>
            </a:endParaRPr>
          </a:p>
          <a:p>
            <a:pPr lvl="1"/>
            <a:r>
              <a:rPr lang="en-US" sz="2400" i="0" dirty="0" smtClean="0">
                <a:solidFill>
                  <a:srgbClr val="000000"/>
                </a:solidFill>
              </a:rPr>
              <a:t>Prior publication shall have clear and unmistakable direction to do what patentee claims to have invented</a:t>
            </a:r>
            <a:endParaRPr lang="en-US" sz="2400" i="0" dirty="0">
              <a:solidFill>
                <a:srgbClr val="000000"/>
              </a:solidFill>
            </a:endParaRPr>
          </a:p>
          <a:p>
            <a:pPr lvl="1"/>
            <a:r>
              <a:rPr lang="en-US" sz="2400" i="0" dirty="0" smtClean="0">
                <a:solidFill>
                  <a:srgbClr val="000000"/>
                </a:solidFill>
              </a:rPr>
              <a:t>Sign post to invention is not enough</a:t>
            </a:r>
            <a:endParaRPr lang="en-US" sz="2400" i="0" dirty="0">
              <a:solidFill>
                <a:srgbClr val="000000"/>
              </a:solidFill>
            </a:endParaRPr>
          </a:p>
          <a:p>
            <a:pPr lvl="1"/>
            <a:r>
              <a:rPr lang="en-US" sz="2400" i="0" dirty="0" smtClean="0">
                <a:solidFill>
                  <a:srgbClr val="000000"/>
                </a:solidFill>
              </a:rPr>
              <a:t>Prior inventor must be clearly shown to have planted his flag at precise destination and before the patentee</a:t>
            </a:r>
            <a:endParaRPr lang="en-US" sz="2400" i="0" dirty="0">
              <a:solidFill>
                <a:srgbClr val="000000"/>
              </a:solidFill>
            </a:endParaRPr>
          </a:p>
        </p:txBody>
      </p:sp>
    </p:spTree>
    <p:custDataLst>
      <p:tags r:id="rId1"/>
    </p:custDataLst>
    <p:extLst>
      <p:ext uri="{BB962C8B-B14F-4D97-AF65-F5344CB8AC3E}">
        <p14:creationId xmlns:p14="http://schemas.microsoft.com/office/powerpoint/2010/main" val="32042496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156030" y="116632"/>
            <a:ext cx="8915400" cy="705114"/>
          </a:xfrm>
        </p:spPr>
        <p:txBody>
          <a:bodyPr anchor="b" anchorCtr="0">
            <a:noAutofit/>
          </a:bodyPr>
          <a:lstStyle/>
          <a:p>
            <a:r>
              <a:rPr lang="en-US" sz="3600" dirty="0" smtClean="0">
                <a:solidFill>
                  <a:srgbClr val="FF6600"/>
                </a:solidFill>
              </a:rPr>
              <a:t>Doctrine of anticipation </a:t>
            </a:r>
            <a:r>
              <a:rPr lang="it-IT" sz="3600" dirty="0" smtClean="0">
                <a:solidFill>
                  <a:srgbClr val="FF6600"/>
                </a:solidFill>
              </a:rPr>
              <a:t>to determine novelty</a:t>
            </a:r>
            <a:endParaRPr lang="en-US" sz="3600" dirty="0">
              <a:solidFill>
                <a:srgbClr val="FF6600"/>
              </a:solidFill>
            </a:endParaRPr>
          </a:p>
        </p:txBody>
      </p:sp>
      <p:sp>
        <p:nvSpPr>
          <p:cNvPr id="7" name="Text Placeholder 6"/>
          <p:cNvSpPr>
            <a:spLocks noGrp="1"/>
          </p:cNvSpPr>
          <p:nvPr>
            <p:ph type="body" sz="quarter" idx="14"/>
          </p:nvPr>
        </p:nvSpPr>
        <p:spPr>
          <a:xfrm>
            <a:off x="228600" y="1124744"/>
            <a:ext cx="8447856" cy="5225752"/>
          </a:xfrm>
        </p:spPr>
        <p:txBody>
          <a:bodyPr anchor="t" anchorCtr="0">
            <a:noAutofit/>
          </a:bodyPr>
          <a:lstStyle/>
          <a:p>
            <a:r>
              <a:rPr lang="en-US" sz="2400" i="0" dirty="0" smtClean="0">
                <a:solidFill>
                  <a:srgbClr val="000000"/>
                </a:solidFill>
              </a:rPr>
              <a:t>35 U.S.C. 102 sets forth the doctrine of anticipation by requiring novelty of invention. </a:t>
            </a:r>
          </a:p>
          <a:p>
            <a:endParaRPr lang="en-US" sz="2400" i="0" dirty="0" smtClean="0">
              <a:solidFill>
                <a:srgbClr val="000000"/>
              </a:solidFill>
            </a:endParaRPr>
          </a:p>
          <a:p>
            <a:pPr lvl="0"/>
            <a:r>
              <a:rPr lang="en-US" sz="2400" b="1" i="0" dirty="0" smtClean="0">
                <a:solidFill>
                  <a:schemeClr val="accent1"/>
                </a:solidFill>
              </a:rPr>
              <a:t>Doctrine of anticipation</a:t>
            </a:r>
          </a:p>
          <a:p>
            <a:pPr lvl="0" algn="ctr">
              <a:buNone/>
            </a:pPr>
            <a:r>
              <a:rPr lang="en-US" sz="2400" i="0" u="sng" dirty="0" smtClean="0">
                <a:solidFill>
                  <a:srgbClr val="000000"/>
                </a:solidFill>
              </a:rPr>
              <a:t>“A claim is said to be “anticipated” if comparison of the claimed invention with a prior art reference reveals that each and every element in the claim under attack is shown or described, organized, and functioning in substantially the same manner as in the prior art reference”</a:t>
            </a:r>
            <a:endParaRPr lang="en-US" sz="2000" b="1" i="0" dirty="0" smtClean="0">
              <a:solidFill>
                <a:srgbClr val="000000"/>
              </a:solidFill>
            </a:endParaRPr>
          </a:p>
        </p:txBody>
      </p:sp>
    </p:spTree>
    <p:custDataLst>
      <p:tags r:id="rId1"/>
    </p:custDataLst>
    <p:extLst>
      <p:ext uri="{BB962C8B-B14F-4D97-AF65-F5344CB8AC3E}">
        <p14:creationId xmlns:p14="http://schemas.microsoft.com/office/powerpoint/2010/main" val="20259992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156030" y="188640"/>
            <a:ext cx="8915400" cy="698376"/>
          </a:xfrm>
        </p:spPr>
        <p:txBody>
          <a:bodyPr anchor="b" anchorCtr="0">
            <a:noAutofit/>
          </a:bodyPr>
          <a:lstStyle/>
          <a:p>
            <a:pPr>
              <a:lnSpc>
                <a:spcPct val="170000"/>
              </a:lnSpc>
            </a:pPr>
            <a:r>
              <a:rPr lang="en-US" sz="3600" dirty="0" smtClean="0">
                <a:solidFill>
                  <a:srgbClr val="FF6600"/>
                </a:solidFill>
              </a:rPr>
              <a:t>The Non-obviousness Requirement</a:t>
            </a:r>
            <a:endParaRPr lang="en-US" sz="3600" dirty="0">
              <a:solidFill>
                <a:srgbClr val="FF6600"/>
              </a:solidFill>
            </a:endParaRPr>
          </a:p>
        </p:txBody>
      </p:sp>
      <p:sp>
        <p:nvSpPr>
          <p:cNvPr id="7" name="Text Placeholder 6"/>
          <p:cNvSpPr>
            <a:spLocks noGrp="1"/>
          </p:cNvSpPr>
          <p:nvPr>
            <p:ph type="body" sz="quarter" idx="14"/>
          </p:nvPr>
        </p:nvSpPr>
        <p:spPr>
          <a:xfrm>
            <a:off x="228600" y="1124744"/>
            <a:ext cx="8447856" cy="1107462"/>
          </a:xfrm>
        </p:spPr>
        <p:txBody>
          <a:bodyPr anchor="t" anchorCtr="0">
            <a:noAutofit/>
          </a:bodyPr>
          <a:lstStyle/>
          <a:p>
            <a:pPr algn="just"/>
            <a:r>
              <a:rPr lang="en-US" sz="2400" i="0" dirty="0" smtClean="0">
                <a:solidFill>
                  <a:srgbClr val="000000"/>
                </a:solidFill>
              </a:rPr>
              <a:t>Even if the invention demonstrate patentable subject matter, utility and novelty, the patent will not issue if the invention is </a:t>
            </a:r>
            <a:r>
              <a:rPr lang="en-US" sz="2400" b="1" i="0" dirty="0" smtClean="0">
                <a:solidFill>
                  <a:schemeClr val="accent1"/>
                </a:solidFill>
              </a:rPr>
              <a:t>obvious</a:t>
            </a:r>
          </a:p>
          <a:p>
            <a:pPr algn="just">
              <a:buNone/>
            </a:pPr>
            <a:endParaRPr lang="en-US" sz="2400" i="0" dirty="0" smtClean="0">
              <a:solidFill>
                <a:srgbClr val="000000"/>
              </a:solidFill>
            </a:endParaRPr>
          </a:p>
        </p:txBody>
      </p:sp>
      <p:pic>
        <p:nvPicPr>
          <p:cNvPr id="115714" name="Picture 2" descr="http://images.fineartamerica.com/images-medium-large/the-obvious-comic-karl-addison.jpg"/>
          <p:cNvPicPr>
            <a:picLocks noChangeAspect="1" noChangeArrowheads="1"/>
          </p:cNvPicPr>
          <p:nvPr/>
        </p:nvPicPr>
        <p:blipFill>
          <a:blip r:embed="rId4" cstate="print"/>
          <a:srcRect l="4057" t="9904" r="5332" b="8952"/>
          <a:stretch>
            <a:fillRect/>
          </a:stretch>
        </p:blipFill>
        <p:spPr bwMode="auto">
          <a:xfrm>
            <a:off x="2195736" y="2204864"/>
            <a:ext cx="4911058" cy="3367583"/>
          </a:xfrm>
          <a:prstGeom prst="rect">
            <a:avLst/>
          </a:prstGeom>
          <a:noFill/>
        </p:spPr>
      </p:pic>
      <p:sp>
        <p:nvSpPr>
          <p:cNvPr id="6" name="Rectangle 5"/>
          <p:cNvSpPr/>
          <p:nvPr/>
        </p:nvSpPr>
        <p:spPr>
          <a:xfrm>
            <a:off x="568580" y="5805264"/>
            <a:ext cx="7560840" cy="646331"/>
          </a:xfrm>
          <a:prstGeom prst="rect">
            <a:avLst/>
          </a:prstGeom>
        </p:spPr>
        <p:txBody>
          <a:bodyPr wrap="square">
            <a:spAutoFit/>
          </a:bodyPr>
          <a:lstStyle/>
          <a:p>
            <a:pPr algn="ctr">
              <a:buNone/>
            </a:pPr>
            <a:r>
              <a:rPr lang="en-US" b="1" u="sng" dirty="0" smtClean="0">
                <a:solidFill>
                  <a:schemeClr val="accent1"/>
                </a:solidFill>
              </a:rPr>
              <a:t>“Obviousness is the next step in the road to patentability, and a significant hurdle”</a:t>
            </a:r>
          </a:p>
        </p:txBody>
      </p:sp>
    </p:spTree>
    <p:custDataLst>
      <p:tags r:id="rId1"/>
    </p:custDataLst>
    <p:extLst>
      <p:ext uri="{BB962C8B-B14F-4D97-AF65-F5344CB8AC3E}">
        <p14:creationId xmlns:p14="http://schemas.microsoft.com/office/powerpoint/2010/main" val="28585851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216024" y="1268760"/>
            <a:ext cx="8604448" cy="5445224"/>
          </a:xfrm>
        </p:spPr>
        <p:txBody>
          <a:bodyPr anchor="t" anchorCtr="0">
            <a:noAutofit/>
          </a:bodyPr>
          <a:lstStyle/>
          <a:p>
            <a:pPr>
              <a:buFont typeface="Wingdings"/>
              <a:buChar char="Ø"/>
            </a:pPr>
            <a:r>
              <a:rPr lang="en-US" sz="2400" i="0" dirty="0" smtClean="0">
                <a:solidFill>
                  <a:srgbClr val="000000"/>
                </a:solidFill>
              </a:rPr>
              <a:t>What is </a:t>
            </a:r>
            <a:r>
              <a:rPr lang="en-US" sz="2400" b="1" i="0" dirty="0" smtClean="0">
                <a:solidFill>
                  <a:schemeClr val="accent1"/>
                </a:solidFill>
              </a:rPr>
              <a:t>obviousness?</a:t>
            </a:r>
          </a:p>
          <a:p>
            <a:pPr algn="ctr">
              <a:buNone/>
            </a:pPr>
            <a:r>
              <a:rPr lang="en-US" sz="2400" i="0" u="sng" dirty="0" smtClean="0">
                <a:solidFill>
                  <a:srgbClr val="000000"/>
                </a:solidFill>
              </a:rPr>
              <a:t>“An invention is obvious if the differences between the subject matter sought  to be patented and the prior art are such that the subject matter as  a whole  would have been obvious at the time the invention was made to a  person  having ordinary skill in the art to which said subject matter  pertains.”</a:t>
            </a:r>
          </a:p>
          <a:p>
            <a:pPr algn="just"/>
            <a:endParaRPr lang="en-US" sz="2400" i="0" dirty="0" smtClean="0">
              <a:solidFill>
                <a:srgbClr val="000000"/>
              </a:solidFill>
            </a:endParaRPr>
          </a:p>
          <a:p>
            <a:pPr algn="just"/>
            <a:r>
              <a:rPr lang="en-US" sz="2400" i="0" dirty="0" smtClean="0">
                <a:solidFill>
                  <a:srgbClr val="000000"/>
                </a:solidFill>
              </a:rPr>
              <a:t>Not exactly but rather known if one were to combine several references.</a:t>
            </a:r>
          </a:p>
          <a:p>
            <a:pPr algn="just"/>
            <a:endParaRPr lang="en-US" sz="2400" i="0" dirty="0" smtClean="0">
              <a:solidFill>
                <a:srgbClr val="000000"/>
              </a:solidFill>
            </a:endParaRPr>
          </a:p>
          <a:p>
            <a:pPr algn="just"/>
            <a:r>
              <a:rPr lang="en-US" sz="2400" i="0" dirty="0" smtClean="0">
                <a:solidFill>
                  <a:srgbClr val="000000"/>
                </a:solidFill>
              </a:rPr>
              <a:t>Obviousness defines predictable and non-unique combination of what multiple references teach would yield your invention. </a:t>
            </a:r>
          </a:p>
          <a:p>
            <a:pPr algn="ctr">
              <a:buNone/>
            </a:pPr>
            <a:endParaRPr lang="en-US" sz="2400" i="0" u="sng" dirty="0" smtClean="0">
              <a:solidFill>
                <a:srgbClr val="000000"/>
              </a:solidFill>
            </a:endParaRPr>
          </a:p>
          <a:p>
            <a:pPr algn="ctr">
              <a:buNone/>
            </a:pPr>
            <a:endParaRPr lang="en-US" sz="2400" i="0" u="sng" dirty="0" smtClean="0">
              <a:solidFill>
                <a:srgbClr val="000000"/>
              </a:solidFill>
            </a:endParaRPr>
          </a:p>
          <a:p>
            <a:pPr algn="ctr">
              <a:buNone/>
            </a:pPr>
            <a:endParaRPr lang="en-US" sz="2400" i="0" u="sng" dirty="0" smtClean="0">
              <a:solidFill>
                <a:srgbClr val="000000"/>
              </a:solidFill>
            </a:endParaRPr>
          </a:p>
          <a:p>
            <a:pPr algn="ctr">
              <a:buNone/>
            </a:pPr>
            <a:endParaRPr lang="en-US" sz="2400" i="0" u="sng" dirty="0" smtClean="0">
              <a:solidFill>
                <a:srgbClr val="000000"/>
              </a:solidFill>
            </a:endParaRPr>
          </a:p>
        </p:txBody>
      </p:sp>
      <p:sp>
        <p:nvSpPr>
          <p:cNvPr id="6" name="Title 4"/>
          <p:cNvSpPr>
            <a:spLocks noGrp="1"/>
          </p:cNvSpPr>
          <p:nvPr>
            <p:ph type="title"/>
          </p:nvPr>
        </p:nvSpPr>
        <p:spPr>
          <a:xfrm>
            <a:off x="156030" y="188640"/>
            <a:ext cx="8915400" cy="698376"/>
          </a:xfrm>
        </p:spPr>
        <p:txBody>
          <a:bodyPr anchor="b" anchorCtr="0">
            <a:noAutofit/>
          </a:bodyPr>
          <a:lstStyle/>
          <a:p>
            <a:pPr>
              <a:lnSpc>
                <a:spcPct val="170000"/>
              </a:lnSpc>
            </a:pPr>
            <a:r>
              <a:rPr lang="en-US" sz="3600" dirty="0" smtClean="0">
                <a:solidFill>
                  <a:srgbClr val="FF6600"/>
                </a:solidFill>
              </a:rPr>
              <a:t>The Non-obviousness Requirement</a:t>
            </a:r>
            <a:endParaRPr lang="en-US" sz="3600" dirty="0">
              <a:solidFill>
                <a:srgbClr val="FF6600"/>
              </a:solidFill>
            </a:endParaRPr>
          </a:p>
        </p:txBody>
      </p:sp>
    </p:spTree>
    <p:custDataLst>
      <p:tags r:id="rId1"/>
    </p:custDataLst>
    <p:extLst>
      <p:ext uri="{BB962C8B-B14F-4D97-AF65-F5344CB8AC3E}">
        <p14:creationId xmlns:p14="http://schemas.microsoft.com/office/powerpoint/2010/main" val="28455720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228600" y="1144488"/>
            <a:ext cx="8015808" cy="4876800"/>
          </a:xfrm>
        </p:spPr>
        <p:txBody>
          <a:bodyPr anchor="t" anchorCtr="0">
            <a:noAutofit/>
          </a:bodyPr>
          <a:lstStyle/>
          <a:p>
            <a:pPr algn="just">
              <a:buNone/>
            </a:pPr>
            <a:r>
              <a:rPr lang="en-US" sz="2400" b="1" i="0" dirty="0" smtClean="0">
                <a:solidFill>
                  <a:schemeClr val="accent1"/>
                </a:solidFill>
              </a:rPr>
              <a:t>	Example:</a:t>
            </a:r>
          </a:p>
          <a:p>
            <a:pPr algn="just">
              <a:buNone/>
            </a:pPr>
            <a:r>
              <a:rPr lang="en-US" sz="2400" dirty="0" smtClean="0"/>
              <a:t>	When you have invented A+B. </a:t>
            </a:r>
          </a:p>
          <a:p>
            <a:pPr algn="just">
              <a:buNone/>
            </a:pPr>
            <a:r>
              <a:rPr lang="en-US" sz="2400" dirty="0" smtClean="0"/>
              <a:t>	A is known in the prior art, and B is known in the prior art. </a:t>
            </a:r>
          </a:p>
          <a:p>
            <a:pPr algn="just">
              <a:buNone/>
            </a:pPr>
            <a:r>
              <a:rPr lang="en-US" sz="2400" dirty="0" smtClean="0"/>
              <a:t>	Upon looking at A and then looking at B, would someone of skill in the art consider A+B to be already known? </a:t>
            </a:r>
          </a:p>
          <a:p>
            <a:pPr algn="just">
              <a:buNone/>
            </a:pPr>
            <a:r>
              <a:rPr lang="en-US" sz="2400" dirty="0" smtClean="0"/>
              <a:t>	If the answer is yes, then A+B is obvious. </a:t>
            </a:r>
          </a:p>
          <a:p>
            <a:pPr algn="just">
              <a:buNone/>
            </a:pPr>
            <a:r>
              <a:rPr lang="en-US" sz="2400" dirty="0" smtClean="0"/>
              <a:t>	If the answer is no, then A+B is not obvious.</a:t>
            </a:r>
            <a:endParaRPr lang="en-US" sz="2400" i="0" dirty="0" smtClean="0">
              <a:solidFill>
                <a:srgbClr val="000000"/>
              </a:solidFill>
            </a:endParaRPr>
          </a:p>
        </p:txBody>
      </p:sp>
      <p:sp>
        <p:nvSpPr>
          <p:cNvPr id="73730" name="AutoShape 2" descr="data:image/jpeg;base64,/9j/4AAQSkZJRgABAQAAAQABAAD/2wCEAAkGBxQTEhUSEhAVFhQXFRkUFxgWFxUUFhQYFRcXFxgXFhgYHCggHBwlGxcXITEiJSkrLi4uFx80ODMsNygtLisBCgoKDg0OGxAQGi0cHCQtNywsLCwtKywsLCwsLCwsLCwsLCwsLCwsLCwsLCwsLCwsLCwsLCwsLCwsLDcrLCwsN//AABEIAJEBXAMBIgACEQEDEQH/xAAcAAEAAgMBAQEAAAAAAAAAAAAABgcEBQgDAgH/xABSEAABAwICBgUGBwsLAgcAAAABAAIDBBESIQUGBxMxUSJBYXGRFDKBobHBCCNydJKysyQzNUJSgpOiwsPRFRclQ1NVY2Rzg9I0REVUYqOk0+H/xAAYAQEBAQEBAAAAAAAAAAAAAAAAAQIDBP/EACsRAQACAgAFAgUEAwAAAAAAAAABAgMRBBIhMTIzQRNRcYHwIiNCwTRhkf/aAAwDAQACEQMRAD8AvFERAREQEREBERAREQEREBERAREQEREBERAREKAigms21jR9ISwSmeQZFsADwDyLyQzvAJPYoLpHbRWy5UtDHE38qUukNuf4o9qC9UXM1brVpee+80k9gPVEBHbsvGGn1rWOinObq2pJ6zvX+9xQdWIqB2OaXqGaT8mM8kkMkb8Qe5zsJY3EHi5NiD0fzuwK/kBERAREQEX442zUV0rtI0ZTm0ldGXXtaPFMb8juwbelBK0VZ1O27RzTZjKiTtEbWj9d4PqXzJtlpt2ZBA697BrntaT4AhNG1nIqio9uEb34X0rY2/lOnxeoRj2r60ntqYz7zAyX/cc30+YUFtoqXh25Ei7qNgPISOPrwLwZt4f0sVCwWGVpXZnkfi8k0LvRUjD8IAXs/RuXNtQD6jEPatxRbdqJ1t5TVLO0CN4Hg8H1ILWRanVzWOnrozJTSFzQbOBa5jmnkQ4Dx4LbICIiAiIgIiICIiAiIgIiICIiAiIgIiICIiAqy2/aWkh0eyONxbv5t28jImMMc4t7iQAeYuOtWaqn+EWz7ipjyqgPGKT+CCptF0LGsa4NBJaCTxOYvlyWwAWk0TXbsBkuTSMTHHhY9R7PZdb4DkqPkBeNXNhBPh3rKDFpa8ullbFD03khjWtIuXyODWi/C+dvSgtXYBoa4qK5wuXHyeIkZ4W2fK785xaPzCrhWm1P0GKKjgpQQTGyziMg57rue70uJK3KgIiICIiDVa1Uolo6iMyCMOhfd5FwwYSS4gcQLLkOemDXubc5Ejlw7l2Hp2lMtNPECAXwyMBPAF7C0E9ma5Cr4zvHHKxcSDcG4JPJSVh+U8bbjIenNSWOFpiDWMaCSSSGgus1tyAOJJ5KJh1jxHitrHpWPdljjne449XoU6rKW6qQhs7m5OwuLbgZGy2Gtjrj0qFaG1kZA7FYkce/1L10xrgJuDSMz60XcM2F1mkLWTOsHDmPesGPTYt1+Cx5dJA3zPgnVdw8JQF+wRjkF5OlB/G9S9qOLE4YSXHk1rnH1Ik6dIbEqFjKFz23u+Q3zuOgABblxKsJQfY9E5ujw18b2Heuye1zLghuYxAXHaFOFpgReFdVNijfK6+FjXPNuNmi5t4KAT7TwfMp7driHeoEe1dKYr38Y2za9a95WMirCTX5zuL3t7GtYB7SfWvE6yRu890rvlXd4XJVnBkj+Mp8SnzWqiq5mnIepxHof7gvRunI+qcj0yBT4WSP4z/xeevzWairhmmx/wCad+kePa5ew03yqnfpL+9Z5LfKV3HzWCiq+s13bH/3TieTTi9y0tXtPqOEV+94Z7LH3LVcV7eyTaIXUigGy3WmorTUCoc1273ZaWtDbY8YIy4+aCp+s2rNZ1KxOxYWltKw00e9qJmRR3AxPIaLngO9Zqq/4Q/4MZ85Z9SRZVY2jdIxVEYlglbJG69nsIc02NjmORBCylX+wr8Dw/Lm+1crAQEREBERAVLfCNqHWo47dA7557XN3bR4BzvFXSo7rxqnFpGn3MhwPaccUgFzG+xFyPxmkEgt6+wgEBzr5I10bWOFwGi3ZlxC01fTOgtgldY8ACRa3cbKWaW1F0rRG3kxqIhwdCDKLfJb8YPS2wUO03PI5zWyQujc0HouBBzPGxAPV6lUYktQ53nPce9xPtKk+qdDbSOj44wS908L39gbIx57gA1x9Ci9JSPlkZExt5JHNYxuQxOeQ1ozyzJHFdE7L9mJon+WVb2yVRBDQ3pNhxCxOIjpPLcr5AAkC/FQWaiIiiIiAiIgLUVmq9FLnLQ0zzzdDG4+JatuiCOO1C0af/Dab0RMHsC8zs80Z/d1P9ABSdEEUl2d6Mwm2j4Bkfxexcpigfa+S7WIXK21TRLaTSM8NO4tiAY8MuejjaHFrb8Re/jbqRYT/YTqpST0k8lTSxTSCoMd5GiQBrY43ANDshm93flyCtCPU7R7c26OpB3U8P8AxWLs60LFS0EDYR98jZM9xveSSRjS5xvmOoW6gAFJURgw6Hp2+bTQt+TGwewLMZGBwAHcLL6RAREQY2kqQTRSRONhIxzCRxAcCLjxXOle0xl1nB4a4tB83EASAbZ2va66QqHWY4jqaT4Bc4U7Mbomn8aRjT+c4D3r38FMxFpebP3hnSaImb5zSO9rx7QtbXVu5IDg43v5gLrWtx5cV0uqq23QC9K4D+2B/wDaPuKYeKy3vFZlb4aRG9IDRaQ3gu29gbZ5G9gevvWcyV/I+pTTY/oeCakmM1PHIRUuAL2NcQN1FkCRe1yfFTV+qFGf+2aPklzfqlL8bkraY1EpHD0mN9VNCZ/5J8E8rPWPEK3JNRqQ8GPb3Pd7yVB9a9FspajdMLi0sa/pEE9IuB4AZdFduH4u2S3LMQ55cEUruJQAU7pHEtGRcc8gOK+qzRT2YC6+F97HCQDa18JPHiFaOybQ0ElO+WSJr5GzuYC7pAANYRZpyv0jnZZO2CC9PA7lNh9DmOP7IXGMk2zcs9tus1iMe47vHYu5ohqIw0BzZQSetzXN6N+diHeKsUlVbsbNp6sdWCE/aKzavFgdg87CcPyrG3rXm4iNZJh1xzusPZVf8If8GM+cx/UkVPGPTvLSn/y1rtOt0mIx5b5busQt5Rv8GKxtbeZXtf1ri26C2FfgeH5cv2rlYC5A0MzSu6Hknl+5ucO48o3d79K2DK973W30ZHp3fRZaT++M87ynD5w87FlbnfJB1QtZrBrBT0Ue9qpmxsvYXuS48bNaLlx7gtmFCdpuoQ0pHHhm3U0OPdkjExwfhxNeBn+I3McORQa2TbXo4GwFQ4cxEAP1nA+pfUe2nRp4+UN74ifqkqsqvY3pRg6LYJfkS2v3bxrVr/5stL3t/J7v0tPbx3iIuA7ZdGflzfoXrFm220I82Crf3MiA/WkB9SpjWHU+vomNfU0rmtcCbttK1liBZ7mXDTmLXOaj7ZXEgZ2vbLq9KC+ZtuMf9Xo+U/LkYz2Byhet+v7a6emlloGBkG8xMdI2TeiQNsCTHlYtvwKi2h3UzCfKKR898h90uiwjmAyI3PeVvIY9ETYIY6OsEzr+ZVwZ2/FxSi1+zCPSg2Oq2uVFDpNlU6mMEIpzCWxtY8NeXl28swN6srgEroLRukI54mTQyNkjeLtc03BH8b5W6iFzNQahTVVU+lpojC6Ngkl8onZMGBxAaC+CIAOIucNjkOpdDal6utoKSOla4vw3LnHLE95xOIHULnIcrIreIiICIiAiIgIiICIiAuWtqGkHzaSrDjJaH7kYfNwxANt0QQTfFe54k8OC6lXJOlIw6aqNyD5RNkOGcjlJnTVY26P2aaRNRoukke4OdugxxFuMZLM7E59HPt6hwUnVd7CD/RTRymlHf0r+9WIqzIiIgIiIPx7bgjnkub4GbuaNruLJmg9mB4B9i6RXP2vNLuq6paB/WGQf7gEn7S9vBz5V/wBOGeO0ugVXW2iL7ngdymLfpMcf2VYFNKHsa8cHNDh6RdQ7a5Fegv8AkzMd44m/tLhw86y1dMnWksXYsPuKX5y77KJWAq+2Ln7kmH+Zd9lErBUzepJTxgVXbUDarZ/oN9UkitFVftXFqiE84iPB5/iu3BerDHEeDa7Hv+jk+cv+pGvva4PuSL5w37OVfeyJltHg/lSynwdh/ZXhtek+5oW857+Eb/4hMf8Ak/ct6X2a3Y3B0quTnuWD80PJ+sFZyguyGmtSSSf2lQ8juYGs9rXKdLjnneSZbxxqsCq/4Q/4MZ85j+pIrQVX/CH/AAYz5zH9SRcm2w2FfgeH5cv2rlYCr/YV+B4fly/auVgICIiAovpzXqmp5DAzHUVNwNxTtMjw45API6LPzjfsUoWPS0MUWLdRMZicXOwNa3E45lzrDM9pQaf+S5atoNacEThnSxuyN/xZ5RnJyLW2YbkHGM1Cdsep0D4oJYmxwva57CWtDQ5ohllDSG2BsY8u8q1lR+3bSszK2CFsrhF5M6TBfo43GaMu78DiFY7ktdLsv0lvIS2KlmiaLjpvjDw8XO+zD7/JOXVyVlUuy7R1g6WjYZCzC8YnFtyBe1rXseDrXX3sf0nLUaLhknkMj8UjMTrXIZI5rb25AAKaKDV6v6u01Ewx0sDYmk3NrkuPNznEuPpK2iIgIiIBVO6X2O1U08srdLuAkke8Atku0PcXAG0lsr2ytwVwlU9pbabpWOeWNmhXOayR7Gnd1BxNa4gG4FjcC9xlmgxP5kqv++HfQk/+xfdPsVqmua46YdYOBybJfI3y+MXz/Otpf+5Hfoqn+C+4Nqel3Oa06Edm4D71UjiedkF0Bfq/Av1AREQFyttN0SaXSVWxjrtL9+L9EjffGFovxAJIv2c7rqlcr7S9K+UaSrHhuEB+5Au1p+JAjJcOsktPospLVV+bLNFin0XStBuXxidxIIzm+MtY8sQHoUsUQ2T6T3+iqZ2G27ZuDkADuehibbqIA9N1L1WRERAREQFUG2Gjw1UcnVJFb0xuz9T2q31ANsVHipopbZxy4T2NkaQf1mtXo4W2ssOeWN0lJtTajeUNM7r3LAe9rQ0+sLXbTosWjZ+wxu8JWe5eWymoxaOjb+Q+Rn65cPU4LZa8x4tH1Q/wXu+iMXuWY/Tl+/8Aa96fZGNip+5qj5x+7jViKuNih+IqP9cfZtVjqZ/Ukx+MCrHa799p/kSe1qs5VjtiPTp/kS+1i6cJ6sfnszn8JSHZZHh0ZB27x30pXlaLbFN/0zO2R3hgHvKlGz1ltG0nbC130ru96g22eotNEPyYHO+k4/8ABXB1z7+qZPTTjZ3T4NHUwt5zN5+lcX/tKRrX6vUxjpYIyLFkMbCORawD3LYLzWnczLrHYWJpTRcNQzd1ELJWXBwvaHC44Gx61loorG0fQRQRiKGJkcbb2Yxoa0XNzYDtWSiICIiAiIgKgdvx/pKn+afvZFfy5125T4tL2bxZTRsN+ZdI/L0OCQSsjYU7+imDlNMP17+9WEqr+D1UA0VRH1tqi48rPijt9Uq1EBERAREQEREBERAREQEREEZ2j6XdS6PnlYbPIbG09YMjgy47QCT6FzE6lxvkJJyz78m9varm286YFoKMHO/lDx2AOjjB7yZD+aFSRlIfJn2eoLnv9TtEaosvYRpd8VZ5Lj+KmY84T/aR5hw5HAHA87DkFf65K1U0r5LU09T1RShzvkElslvzC5dZscCAQbgi4I6wetarLF40+kRFpgREQFHdoNNvNH1APUzefo3B/wCypEtbrKwGkqAeBglv9By1SdWiUtG4lDtjEt6eoZfzZ7/SjZ/xUv1pbejqR/l5fs3KBbE351Y/0T4iUe4Kda2yYaGqPKnl+zcuuaP3p+rFPBCtiL/iqocpGHxZ/wDisxVZsMOVZ8qL6r1aazn9SVx+MCrDbNxp/kTfu1Z6rDbVwgP/AKJvZGt8LP7sfnsmbwTbUxmGgox/lofs2qt9qwxaRiYeBjhb9KZ4I9atDV1tqWnHKCIeDGqrdqbsOk4nHgGQO9DZnE+xXh/OfpKZPGFxoiLzOoiIgIiICIiAiqLavtLqaGsbTUm5sImvkLhvHYnOcMBAcMNmtB59JROHbbpLripXf7cg9kiDolc17Zz/AEzL/pQ/UW7g221x40VOe4yD3lQjXDTL6yqNbLGxmNrW4WuxDoDDfmgs/wCDo74qsH+JGfFrh7lcK5P0BpeaFkkcM7o2yEYsLizFhuACQL9ZyurE1I2jikp9zMx8xxlzXCVnRaQOj0yOvEfSpAuxFXUW12mPGmnHc6mP75Zke1GkP9XOPREfZIVROUWo1e1kgrA8wON2EB7XDC5uIEtJHI2OY5HktugIiICIiAiIgLxq6lkbHSSODWMaXuceDWtFyT3AL2VJbX9emzXoaZ94mn4+QHJ7mnKNp62gi5PWQBwBvJnTVa80oZpqvl0npBz2NJdNIGQsPU3zYweVmjE49XSKztsGrkVCaWKFoDvJvjHgWdK8OsXu7ePcrE2P6lGBnl1QwiaRtomHIxRu/GI6nu8QMsrkKJ/CLd9004/wD9dyxEajculrbnlh47UNT2U8VPW00TWQPijZK1gAax5aC19h1PvY9oHW5T/Y1rKKmjFO93x1MAztdF/Vu9AGE/J7VJdG0UdTo6GKZuKOWlja8HrDo29fUeu/UVRl6nV/SXDeMIIbfJtTASMr9TwQO4jkc7ManaRPNGnR6LXaB01DVwMqIH4mPHcWkcWuHU4HIhbBbcn6iIgLQ691e6oKl3OMxjvktGPrLfKL7QNCz1cDYYCwfGBz8bi24ANgLNPWQfQt49c8b7M23qdI5sUg+LqpOcrI/wBGzF+8U/0vo9tRBJA8uDZGOYS2wcA4WNrgi/oWr1G1fNFSthe5rpC50khb5pc88BfMgNDW367dXBSBXLfmvNoKV1XSPan6oxaPbI2J8jzI4Oc6Qtv0RYABoAAzPipCiLEzMzuViNdBVltqHRp+6b2MVmqtdswu2m5fGj02Yu3DerH57MZfCU51ckxUlO7nBEfGNpVabbqL4yCXqfG+InkWnEPru8FPtRJS7R1ITx3DG/QGHxyWXrBoGGsjEU7C5odjFiWlrgCLgjsJ8VnHf4eTcravNXTy1Q0p5TRQT3uXRjF2Pb0Xj6QK3C12gdDRUkIghBDAXO6RLjdxxE3PaVsVznW+jUdhERRRERAUS2nayy0FHvoGtMjpWRNLwXNbixEuIBF8mkDPiR3KWqu9ucD3aOaWsLmsnY+SwJwsDX9I26sRbn1XQUpURy1M0kwgmmlkeXuLGOcS4m9w2Npt7luKLUTSUpu2he2/XJgjPp3rsS2mxwTfyjHuS4R4ZDM25wlhacJc3hfFu7dfrXQaiKCpNjlfIfjZIIx2ve93g1tvWtZrvsuqKRsW6ElVjLg7cQPO7w2tiwlxzuc8vNXSCK6VyFX6Nnpnhs8MkTy0ODZGlpc3mAeI9inOzbVujryY55JmS2LmNZgDXBtsRDyHEkXGRA7znac7ZtYaeONtI+lZPK9u8bjJAgbm0S3b0sRIcAGkXwuueowDYxCW6WjBINopTccDdot7URZTdkND1vqD+fGPZGoJtR0HR6NEUcEMsk0wcQXydGMNsL2a0XJLshe2RV9rQ606pU9eGCoa67Dia5jsLhe1xyINhcHkioJsLpHRvrQ+xNoM23sbb69r96tlafVrVuGiY5kOI4jdznkFxtw4ACwz6utbhAREQEREHnUTNY1z3uDWtaXOJ4ANFyT3AKr6/bdTNJENLNJyLi2IHj3keHWrNraRksb4pG4mPaWObmMTXCxFxnwUYds00WTiNE0n5ctvDGixr3VLp3aHX6QO4iaY2v6Ihpw50kg5Of5xGedg0c1L9nWywxObVV7Wl7bOjgyc2M8Q6Q8HOHU0ZDjc5WsTQmrlLSYvJqaOIutiLRm63AEnM8StqsxX3lqb+0dBUp8I6mH3HJbM72MnmBgcB63eJV1qp/hCQ3paZx6pnC/a5hy/V9StuyVnUrC1SfioaQ86aE+MTV8a1aswV8BhqG5cWPbk+N35TDz7OB614bPnX0ZQ/NYR4RtCkCrLn+t1Z0voZ7pKSR74L3L4RjaRzlgdextxIBy6wvSk25VIbhkp6d7upzXOj9Jb0vaFfZCxnaNhPGCM97G/wWdN82+8NFqDrczSUDpWsLHsfu3tJDrHC11wR+Kb9fIqTrzhgazzGNb8kAexei0wIiICIiAiIgKFbTNCTVMcO4jxlj3YgC0EBwGfSIvmFNUWqXmlotCWrzRqUe1BoZYKGGKdmCRuMFtwbAvcW3IJF8JCkKIpM7nax0ERFAREQEREBfhC/UQeUNO1t8LGtvxwgC/fZeqIgIiIIhr9qIzSQY7e7qVgLQ8NxhzDnhcLjgcxnlc816akajQaOaS34yYizpXNAdhy6DRnZtxfmevgFK0QEREBERAREQEREBERAREQFHdedW/L6cQhzQ5sjZAXXLcg5pvhz4OPpAUiRBrtXdHGnpYackExRtjJbcA4Ra4BzAWx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3732" name="AutoShape 4" descr="data:image/jpeg;base64,/9j/4AAQSkZJRgABAQAAAQABAAD/2wCEAAkGBxQTEhUSEhAVFhQXFRkUFxgWFxUUFhQYFRcXFxgXFhgYHCggHBwlGxcXITEiJSkrLi4uFx80ODMsNygtLisBCgoKDg0OGxAQGi0cHCQtNywsLCwtKywsLCwsLCwsLCwsLCwsLCwsLCwsLCwsLCwsLCwsLCwsLCwsLDcrLCwsN//AABEIAJEBXAMBIgACEQEDEQH/xAAcAAEAAgMBAQEAAAAAAAAAAAAABgcEBQgDAgH/xABSEAABAwICBgUGBwsLAgcAAAABAAIDBBESIQUGBxMxUSJBYXGRFDKBobHBCCNydJKysyQzNUJSgpOiwsPRFRclQ1NVY2Rzg9I0REVUYqOk0+H/xAAYAQEBAQEBAAAAAAAAAAAAAAAAAQIDBP/EACsRAQACAgAFAgUEAwAAAAAAAAABAgMRBBIhMTIzQRNRcYHwIiNCwTRhkf/aAAwDAQACEQMRAD8AvFERAREQEREBERAREQEREBERAREQEREBERAREKAigms21jR9ISwSmeQZFsADwDyLyQzvAJPYoLpHbRWy5UtDHE38qUukNuf4o9qC9UXM1brVpee+80k9gPVEBHbsvGGn1rWOinObq2pJ6zvX+9xQdWIqB2OaXqGaT8mM8kkMkb8Qe5zsJY3EHi5NiD0fzuwK/kBERAREQEX442zUV0rtI0ZTm0ldGXXtaPFMb8juwbelBK0VZ1O27RzTZjKiTtEbWj9d4PqXzJtlpt2ZBA697BrntaT4AhNG1nIqio9uEb34X0rY2/lOnxeoRj2r60ntqYz7zAyX/cc30+YUFtoqXh25Ei7qNgPISOPrwLwZt4f0sVCwWGVpXZnkfi8k0LvRUjD8IAXs/RuXNtQD6jEPatxRbdqJ1t5TVLO0CN4Hg8H1ILWRanVzWOnrozJTSFzQbOBa5jmnkQ4Dx4LbICIiAiIgIiICIiAiIgIiICIiAiIgIiICIiAqy2/aWkh0eyONxbv5t28jImMMc4t7iQAeYuOtWaqn+EWz7ipjyqgPGKT+CCptF0LGsa4NBJaCTxOYvlyWwAWk0TXbsBkuTSMTHHhY9R7PZdb4DkqPkBeNXNhBPh3rKDFpa8ullbFD03khjWtIuXyODWi/C+dvSgtXYBoa4qK5wuXHyeIkZ4W2fK785xaPzCrhWm1P0GKKjgpQQTGyziMg57rue70uJK3KgIiICIiDVa1Uolo6iMyCMOhfd5FwwYSS4gcQLLkOemDXubc5Ejlw7l2Hp2lMtNPECAXwyMBPAF7C0E9ma5Cr4zvHHKxcSDcG4JPJSVh+U8bbjIenNSWOFpiDWMaCSSSGgus1tyAOJJ5KJh1jxHitrHpWPdljjne449XoU6rKW6qQhs7m5OwuLbgZGy2Gtjrj0qFaG1kZA7FYkce/1L10xrgJuDSMz60XcM2F1mkLWTOsHDmPesGPTYt1+Cx5dJA3zPgnVdw8JQF+wRjkF5OlB/G9S9qOLE4YSXHk1rnH1Ik6dIbEqFjKFz23u+Q3zuOgABblxKsJQfY9E5ujw18b2Heuye1zLghuYxAXHaFOFpgReFdVNijfK6+FjXPNuNmi5t4KAT7TwfMp7driHeoEe1dKYr38Y2za9a95WMirCTX5zuL3t7GtYB7SfWvE6yRu890rvlXd4XJVnBkj+Mp8SnzWqiq5mnIepxHof7gvRunI+qcj0yBT4WSP4z/xeevzWairhmmx/wCad+kePa5ew03yqnfpL+9Z5LfKV3HzWCiq+s13bH/3TieTTi9y0tXtPqOEV+94Z7LH3LVcV7eyTaIXUigGy3WmorTUCoc1273ZaWtDbY8YIy4+aCp+s2rNZ1KxOxYWltKw00e9qJmRR3AxPIaLngO9Zqq/4Q/4MZ85Z9SRZVY2jdIxVEYlglbJG69nsIc02NjmORBCylX+wr8Dw/Lm+1crAQEREBERAVLfCNqHWo47dA7557XN3bR4BzvFXSo7rxqnFpGn3MhwPaccUgFzG+xFyPxmkEgt6+wgEBzr5I10bWOFwGi3ZlxC01fTOgtgldY8ACRa3cbKWaW1F0rRG3kxqIhwdCDKLfJb8YPS2wUO03PI5zWyQujc0HouBBzPGxAPV6lUYktQ53nPce9xPtKk+qdDbSOj44wS908L39gbIx57gA1x9Ci9JSPlkZExt5JHNYxuQxOeQ1ozyzJHFdE7L9mJon+WVb2yVRBDQ3pNhxCxOIjpPLcr5AAkC/FQWaiIiiIiAiIgLUVmq9FLnLQ0zzzdDG4+JatuiCOO1C0af/Dab0RMHsC8zs80Z/d1P9ABSdEEUl2d6Mwm2j4Bkfxexcpigfa+S7WIXK21TRLaTSM8NO4tiAY8MuejjaHFrb8Re/jbqRYT/YTqpST0k8lTSxTSCoMd5GiQBrY43ANDshm93flyCtCPU7R7c26OpB3U8P8AxWLs60LFS0EDYR98jZM9xveSSRjS5xvmOoW6gAFJURgw6Hp2+bTQt+TGwewLMZGBwAHcLL6RAREQY2kqQTRSRONhIxzCRxAcCLjxXOle0xl1nB4a4tB83EASAbZ2va66QqHWY4jqaT4Bc4U7Mbomn8aRjT+c4D3r38FMxFpebP3hnSaImb5zSO9rx7QtbXVu5IDg43v5gLrWtx5cV0uqq23QC9K4D+2B/wDaPuKYeKy3vFZlb4aRG9IDRaQ3gu29gbZ5G9gevvWcyV/I+pTTY/oeCakmM1PHIRUuAL2NcQN1FkCRe1yfFTV+qFGf+2aPklzfqlL8bkraY1EpHD0mN9VNCZ/5J8E8rPWPEK3JNRqQ8GPb3Pd7yVB9a9FspajdMLi0sa/pEE9IuB4AZdFduH4u2S3LMQ55cEUruJQAU7pHEtGRcc8gOK+qzRT2YC6+F97HCQDa18JPHiFaOybQ0ElO+WSJr5GzuYC7pAANYRZpyv0jnZZO2CC9PA7lNh9DmOP7IXGMk2zcs9tus1iMe47vHYu5ohqIw0BzZQSetzXN6N+diHeKsUlVbsbNp6sdWCE/aKzavFgdg87CcPyrG3rXm4iNZJh1xzusPZVf8If8GM+cx/UkVPGPTvLSn/y1rtOt0mIx5b5busQt5Rv8GKxtbeZXtf1ri26C2FfgeH5cv2rlYC5A0MzSu6Hknl+5ucO48o3d79K2DK973W30ZHp3fRZaT++M87ynD5w87FlbnfJB1QtZrBrBT0Ue9qpmxsvYXuS48bNaLlx7gtmFCdpuoQ0pHHhm3U0OPdkjExwfhxNeBn+I3McORQa2TbXo4GwFQ4cxEAP1nA+pfUe2nRp4+UN74ifqkqsqvY3pRg6LYJfkS2v3bxrVr/5stL3t/J7v0tPbx3iIuA7ZdGflzfoXrFm220I82Crf3MiA/WkB9SpjWHU+vomNfU0rmtcCbttK1liBZ7mXDTmLXOaj7ZXEgZ2vbLq9KC+ZtuMf9Xo+U/LkYz2Byhet+v7a6emlloGBkG8xMdI2TeiQNsCTHlYtvwKi2h3UzCfKKR898h90uiwjmAyI3PeVvIY9ETYIY6OsEzr+ZVwZ2/FxSi1+zCPSg2Oq2uVFDpNlU6mMEIpzCWxtY8NeXl28swN6srgEroLRukI54mTQyNkjeLtc03BH8b5W6iFzNQahTVVU+lpojC6Ngkl8onZMGBxAaC+CIAOIucNjkOpdDal6utoKSOla4vw3LnHLE95xOIHULnIcrIreIiICIiAiIgIiICIiAuWtqGkHzaSrDjJaH7kYfNwxANt0QQTfFe54k8OC6lXJOlIw6aqNyD5RNkOGcjlJnTVY26P2aaRNRoukke4OdugxxFuMZLM7E59HPt6hwUnVd7CD/RTRymlHf0r+9WIqzIiIgIiIPx7bgjnkub4GbuaNruLJmg9mB4B9i6RXP2vNLuq6paB/WGQf7gEn7S9vBz5V/wBOGeO0ugVXW2iL7ngdymLfpMcf2VYFNKHsa8cHNDh6RdQ7a5Fegv8AkzMd44m/tLhw86y1dMnWksXYsPuKX5y77KJWAq+2Ln7kmH+Zd9lErBUzepJTxgVXbUDarZ/oN9UkitFVftXFqiE84iPB5/iu3BerDHEeDa7Hv+jk+cv+pGvva4PuSL5w37OVfeyJltHg/lSynwdh/ZXhtek+5oW857+Eb/4hMf8Ak/ct6X2a3Y3B0quTnuWD80PJ+sFZyguyGmtSSSf2lQ8juYGs9rXKdLjnneSZbxxqsCq/4Q/4MZ85j+pIrQVX/CH/AAYz5zH9SRcm2w2FfgeH5cv2rlYCr/YV+B4fly/auVgICIiAovpzXqmp5DAzHUVNwNxTtMjw45API6LPzjfsUoWPS0MUWLdRMZicXOwNa3E45lzrDM9pQaf+S5atoNacEThnSxuyN/xZ5RnJyLW2YbkHGM1Cdsep0D4oJYmxwva57CWtDQ5ohllDSG2BsY8u8q1lR+3bSszK2CFsrhF5M6TBfo43GaMu78DiFY7ktdLsv0lvIS2KlmiaLjpvjDw8XO+zD7/JOXVyVlUuy7R1g6WjYZCzC8YnFtyBe1rXseDrXX3sf0nLUaLhknkMj8UjMTrXIZI5rb25AAKaKDV6v6u01Ewx0sDYmk3NrkuPNznEuPpK2iIgIiIBVO6X2O1U08srdLuAkke8Atku0PcXAG0lsr2ytwVwlU9pbabpWOeWNmhXOayR7Gnd1BxNa4gG4FjcC9xlmgxP5kqv++HfQk/+xfdPsVqmua46YdYOBybJfI3y+MXz/Otpf+5Hfoqn+C+4Nqel3Oa06Edm4D71UjiedkF0Bfq/Av1AREQFyttN0SaXSVWxjrtL9+L9EjffGFovxAJIv2c7rqlcr7S9K+UaSrHhuEB+5Au1p+JAjJcOsktPospLVV+bLNFin0XStBuXxidxIIzm+MtY8sQHoUsUQ2T6T3+iqZ2G27ZuDkADuehibbqIA9N1L1WRERAREQFUG2Gjw1UcnVJFb0xuz9T2q31ANsVHipopbZxy4T2NkaQf1mtXo4W2ssOeWN0lJtTajeUNM7r3LAe9rQ0+sLXbTosWjZ+wxu8JWe5eWymoxaOjb+Q+Rn65cPU4LZa8x4tH1Q/wXu+iMXuWY/Tl+/8Aa96fZGNip+5qj5x+7jViKuNih+IqP9cfZtVjqZ/Ukx+MCrHa799p/kSe1qs5VjtiPTp/kS+1i6cJ6sfnszn8JSHZZHh0ZB27x30pXlaLbFN/0zO2R3hgHvKlGz1ltG0nbC130ru96g22eotNEPyYHO+k4/8ABXB1z7+qZPTTjZ3T4NHUwt5zN5+lcX/tKRrX6vUxjpYIyLFkMbCORawD3LYLzWnczLrHYWJpTRcNQzd1ELJWXBwvaHC44Gx61loorG0fQRQRiKGJkcbb2Yxoa0XNzYDtWSiICIiAiIgKgdvx/pKn+afvZFfy5125T4tL2bxZTRsN+ZdI/L0OCQSsjYU7+imDlNMP17+9WEqr+D1UA0VRH1tqi48rPijt9Uq1EBERAREQEREBERAREQEREEZ2j6XdS6PnlYbPIbG09YMjgy47QCT6FzE6lxvkJJyz78m9varm286YFoKMHO/lDx2AOjjB7yZD+aFSRlIfJn2eoLnv9TtEaosvYRpd8VZ5Lj+KmY84T/aR5hw5HAHA87DkFf65K1U0r5LU09T1RShzvkElslvzC5dZscCAQbgi4I6wetarLF40+kRFpgREQFHdoNNvNH1APUzefo3B/wCypEtbrKwGkqAeBglv9By1SdWiUtG4lDtjEt6eoZfzZ7/SjZ/xUv1pbejqR/l5fs3KBbE351Y/0T4iUe4Kda2yYaGqPKnl+zcuuaP3p+rFPBCtiL/iqocpGHxZ/wDisxVZsMOVZ8qL6r1aazn9SVx+MCrDbNxp/kTfu1Z6rDbVwgP/AKJvZGt8LP7sfnsmbwTbUxmGgox/lofs2qt9qwxaRiYeBjhb9KZ4I9atDV1tqWnHKCIeDGqrdqbsOk4nHgGQO9DZnE+xXh/OfpKZPGFxoiLzOoiIgIiICIiAiqLavtLqaGsbTUm5sImvkLhvHYnOcMBAcMNmtB59JROHbbpLripXf7cg9kiDolc17Zz/AEzL/pQ/UW7g221x40VOe4yD3lQjXDTL6yqNbLGxmNrW4WuxDoDDfmgs/wCDo74qsH+JGfFrh7lcK5P0BpeaFkkcM7o2yEYsLizFhuACQL9ZyurE1I2jikp9zMx8xxlzXCVnRaQOj0yOvEfSpAuxFXUW12mPGmnHc6mP75Zke1GkP9XOPREfZIVROUWo1e1kgrA8wON2EB7XDC5uIEtJHI2OY5HktugIiICIiAiIgLxq6lkbHSSODWMaXuceDWtFyT3AL2VJbX9emzXoaZ94mn4+QHJ7mnKNp62gi5PWQBwBvJnTVa80oZpqvl0npBz2NJdNIGQsPU3zYweVmjE49XSKztsGrkVCaWKFoDvJvjHgWdK8OsXu7ePcrE2P6lGBnl1QwiaRtomHIxRu/GI6nu8QMsrkKJ/CLd9004/wD9dyxEajculrbnlh47UNT2U8VPW00TWQPijZK1gAax5aC19h1PvY9oHW5T/Y1rKKmjFO93x1MAztdF/Vu9AGE/J7VJdG0UdTo6GKZuKOWlja8HrDo29fUeu/UVRl6nV/SXDeMIIbfJtTASMr9TwQO4jkc7ManaRPNGnR6LXaB01DVwMqIH4mPHcWkcWuHU4HIhbBbcn6iIgLQ691e6oKl3OMxjvktGPrLfKL7QNCz1cDYYCwfGBz8bi24ANgLNPWQfQt49c8b7M23qdI5sUg+LqpOcrI/wBGzF+8U/0vo9tRBJA8uDZGOYS2wcA4WNrgi/oWr1G1fNFSthe5rpC50khb5pc88BfMgNDW367dXBSBXLfmvNoKV1XSPan6oxaPbI2J8jzI4Oc6Qtv0RYABoAAzPipCiLEzMzuViNdBVltqHRp+6b2MVmqtdswu2m5fGj02Yu3DerH57MZfCU51ckxUlO7nBEfGNpVabbqL4yCXqfG+InkWnEPru8FPtRJS7R1ITx3DG/QGHxyWXrBoGGsjEU7C5odjFiWlrgCLgjsJ8VnHf4eTcravNXTy1Q0p5TRQT3uXRjF2Pb0Xj6QK3C12gdDRUkIghBDAXO6RLjdxxE3PaVsVznW+jUdhERRRERAUS2nayy0FHvoGtMjpWRNLwXNbixEuIBF8mkDPiR3KWqu9ucD3aOaWsLmsnY+SwJwsDX9I26sRbn1XQUpURy1M0kwgmmlkeXuLGOcS4m9w2Npt7luKLUTSUpu2he2/XJgjPp3rsS2mxwTfyjHuS4R4ZDM25wlhacJc3hfFu7dfrXQaiKCpNjlfIfjZIIx2ve93g1tvWtZrvsuqKRsW6ElVjLg7cQPO7w2tiwlxzuc8vNXSCK6VyFX6Nnpnhs8MkTy0ODZGlpc3mAeI9inOzbVujryY55JmS2LmNZgDXBtsRDyHEkXGRA7znac7ZtYaeONtI+lZPK9u8bjJAgbm0S3b0sRIcAGkXwuueowDYxCW6WjBINopTccDdot7URZTdkND1vqD+fGPZGoJtR0HR6NEUcEMsk0wcQXydGMNsL2a0XJLshe2RV9rQ606pU9eGCoa67Dia5jsLhe1xyINhcHkioJsLpHRvrQ+xNoM23sbb69r96tlafVrVuGiY5kOI4jdznkFxtw4ACwz6utbhAREQEREHnUTNY1z3uDWtaXOJ4ANFyT3AKr6/bdTNJENLNJyLi2IHj3keHWrNraRksb4pG4mPaWObmMTXCxFxnwUYds00WTiNE0n5ctvDGixr3VLp3aHX6QO4iaY2v6Ihpw50kg5Of5xGedg0c1L9nWywxObVV7Wl7bOjgyc2M8Q6Q8HOHU0ZDjc5WsTQmrlLSYvJqaOIutiLRm63AEnM8StqsxX3lqb+0dBUp8I6mH3HJbM72MnmBgcB63eJV1qp/hCQ3paZx6pnC/a5hy/V9StuyVnUrC1SfioaQ86aE+MTV8a1aswV8BhqG5cWPbk+N35TDz7OB614bPnX0ZQ/NYR4RtCkCrLn+t1Z0voZ7pKSR74L3L4RjaRzlgdextxIBy6wvSk25VIbhkp6d7upzXOj9Jb0vaFfZCxnaNhPGCM97G/wWdN82+8NFqDrczSUDpWsLHsfu3tJDrHC11wR+Kb9fIqTrzhgazzGNb8kAexei0wIiICIiAiIgKFbTNCTVMcO4jxlj3YgC0EBwGfSIvmFNUWqXmlotCWrzRqUe1BoZYKGGKdmCRuMFtwbAvcW3IJF8JCkKIpM7nax0ERFAREQEREBfhC/UQeUNO1t8LGtvxwgC/fZeqIgIiIIhr9qIzSQY7e7qVgLQ8NxhzDnhcLjgcxnlc816akajQaOaS34yYizpXNAdhy6DRnZtxfmevgFK0QEREBERAREQEREBERAREQFHdedW/L6cQhzQ5sjZAXXLcg5pvhz4OPpAUiRBrtXdHGnpYackExRtjJbcA4Ra4BzAWx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3734" name="AutoShape 6" descr="data:image/jpeg;base64,/9j/4AAQSkZJRgABAQAAAQABAAD/2wCEAAkGBxQTEhUSEhAVFhQXFRkUFxgWFxUUFhQYFRcXFxgXFhgYHCggHBwlGxcXITEiJSkrLi4uFx80ODMsNygtLisBCgoKDg0OGxAQGi0cHCQtNywsLCwtKywsLCwsLCwsLCwsLCwsLCwsLCwsLCwsLCwsLCwsLCwsLCwsLDcrLCwsN//AABEIAJEBXAMBIgACEQEDEQH/xAAcAAEAAgMBAQEAAAAAAAAAAAAABgcEBQgDAgH/xABSEAABAwICBgUGBwsLAgcAAAABAAIDBBESIQUGBxMxUSJBYXGRFDKBobHBCCNydJKysyQzNUJSgpOiwsPRFRclQ1NVY2Rzg9I0REVUYqOk0+H/xAAYAQEBAQEBAAAAAAAAAAAAAAAAAQIDBP/EACsRAQACAgAFAgUEAwAAAAAAAAABAgMRBBIhMTIzQRNRcYHwIiNCwTRhkf/aAAwDAQACEQMRAD8AvFERAREQEREBERAREQEREBERAREQEREBERAREKAigms21jR9ISwSmeQZFsADwDyLyQzvAJPYoLpHbRWy5UtDHE38qUukNuf4o9qC9UXM1brVpee+80k9gPVEBHbsvGGn1rWOinObq2pJ6zvX+9xQdWIqB2OaXqGaT8mM8kkMkb8Qe5zsJY3EHi5NiD0fzuwK/kBERAREQEX442zUV0rtI0ZTm0ldGXXtaPFMb8juwbelBK0VZ1O27RzTZjKiTtEbWj9d4PqXzJtlpt2ZBA697BrntaT4AhNG1nIqio9uEb34X0rY2/lOnxeoRj2r60ntqYz7zAyX/cc30+YUFtoqXh25Ei7qNgPISOPrwLwZt4f0sVCwWGVpXZnkfi8k0LvRUjD8IAXs/RuXNtQD6jEPatxRbdqJ1t5TVLO0CN4Hg8H1ILWRanVzWOnrozJTSFzQbOBa5jmnkQ4Dx4LbICIiAiIgIiICIiAiIgIiICIiAiIgIiICIiAqy2/aWkh0eyONxbv5t28jImMMc4t7iQAeYuOtWaqn+EWz7ipjyqgPGKT+CCptF0LGsa4NBJaCTxOYvlyWwAWk0TXbsBkuTSMTHHhY9R7PZdb4DkqPkBeNXNhBPh3rKDFpa8ullbFD03khjWtIuXyODWi/C+dvSgtXYBoa4qK5wuXHyeIkZ4W2fK785xaPzCrhWm1P0GKKjgpQQTGyziMg57rue70uJK3KgIiICIiDVa1Uolo6iMyCMOhfd5FwwYSS4gcQLLkOemDXubc5Ejlw7l2Hp2lMtNPECAXwyMBPAF7C0E9ma5Cr4zvHHKxcSDcG4JPJSVh+U8bbjIenNSWOFpiDWMaCSSSGgus1tyAOJJ5KJh1jxHitrHpWPdljjne449XoU6rKW6qQhs7m5OwuLbgZGy2Gtjrj0qFaG1kZA7FYkce/1L10xrgJuDSMz60XcM2F1mkLWTOsHDmPesGPTYt1+Cx5dJA3zPgnVdw8JQF+wRjkF5OlB/G9S9qOLE4YSXHk1rnH1Ik6dIbEqFjKFz23u+Q3zuOgABblxKsJQfY9E5ujw18b2Heuye1zLghuYxAXHaFOFpgReFdVNijfK6+FjXPNuNmi5t4KAT7TwfMp7driHeoEe1dKYr38Y2za9a95WMirCTX5zuL3t7GtYB7SfWvE6yRu890rvlXd4XJVnBkj+Mp8SnzWqiq5mnIepxHof7gvRunI+qcj0yBT4WSP4z/xeevzWairhmmx/wCad+kePa5ew03yqnfpL+9Z5LfKV3HzWCiq+s13bH/3TieTTi9y0tXtPqOEV+94Z7LH3LVcV7eyTaIXUigGy3WmorTUCoc1273ZaWtDbY8YIy4+aCp+s2rNZ1KxOxYWltKw00e9qJmRR3AxPIaLngO9Zqq/4Q/4MZ85Z9SRZVY2jdIxVEYlglbJG69nsIc02NjmORBCylX+wr8Dw/Lm+1crAQEREBERAVLfCNqHWo47dA7557XN3bR4BzvFXSo7rxqnFpGn3MhwPaccUgFzG+xFyPxmkEgt6+wgEBzr5I10bWOFwGi3ZlxC01fTOgtgldY8ACRa3cbKWaW1F0rRG3kxqIhwdCDKLfJb8YPS2wUO03PI5zWyQujc0HouBBzPGxAPV6lUYktQ53nPce9xPtKk+qdDbSOj44wS908L39gbIx57gA1x9Ci9JSPlkZExt5JHNYxuQxOeQ1ozyzJHFdE7L9mJon+WVb2yVRBDQ3pNhxCxOIjpPLcr5AAkC/FQWaiIiiIiAiIgLUVmq9FLnLQ0zzzdDG4+JatuiCOO1C0af/Dab0RMHsC8zs80Z/d1P9ABSdEEUl2d6Mwm2j4Bkfxexcpigfa+S7WIXK21TRLaTSM8NO4tiAY8MuejjaHFrb8Re/jbqRYT/YTqpST0k8lTSxTSCoMd5GiQBrY43ANDshm93flyCtCPU7R7c26OpB3U8P8AxWLs60LFS0EDYR98jZM9xveSSRjS5xvmOoW6gAFJURgw6Hp2+bTQt+TGwewLMZGBwAHcLL6RAREQY2kqQTRSRONhIxzCRxAcCLjxXOle0xl1nB4a4tB83EASAbZ2va66QqHWY4jqaT4Bc4U7Mbomn8aRjT+c4D3r38FMxFpebP3hnSaImb5zSO9rx7QtbXVu5IDg43v5gLrWtx5cV0uqq23QC9K4D+2B/wDaPuKYeKy3vFZlb4aRG9IDRaQ3gu29gbZ5G9gevvWcyV/I+pTTY/oeCakmM1PHIRUuAL2NcQN1FkCRe1yfFTV+qFGf+2aPklzfqlL8bkraY1EpHD0mN9VNCZ/5J8E8rPWPEK3JNRqQ8GPb3Pd7yVB9a9FspajdMLi0sa/pEE9IuB4AZdFduH4u2S3LMQ55cEUruJQAU7pHEtGRcc8gOK+qzRT2YC6+F97HCQDa18JPHiFaOybQ0ElO+WSJr5GzuYC7pAANYRZpyv0jnZZO2CC9PA7lNh9DmOP7IXGMk2zcs9tus1iMe47vHYu5ohqIw0BzZQSetzXN6N+diHeKsUlVbsbNp6sdWCE/aKzavFgdg87CcPyrG3rXm4iNZJh1xzusPZVf8If8GM+cx/UkVPGPTvLSn/y1rtOt0mIx5b5busQt5Rv8GKxtbeZXtf1ri26C2FfgeH5cv2rlYC5A0MzSu6Hknl+5ucO48o3d79K2DK973W30ZHp3fRZaT++M87ynD5w87FlbnfJB1QtZrBrBT0Ue9qpmxsvYXuS48bNaLlx7gtmFCdpuoQ0pHHhm3U0OPdkjExwfhxNeBn+I3McORQa2TbXo4GwFQ4cxEAP1nA+pfUe2nRp4+UN74ifqkqsqvY3pRg6LYJfkS2v3bxrVr/5stL3t/J7v0tPbx3iIuA7ZdGflzfoXrFm220I82Crf3MiA/WkB9SpjWHU+vomNfU0rmtcCbttK1liBZ7mXDTmLXOaj7ZXEgZ2vbLq9KC+ZtuMf9Xo+U/LkYz2Byhet+v7a6emlloGBkG8xMdI2TeiQNsCTHlYtvwKi2h3UzCfKKR898h90uiwjmAyI3PeVvIY9ETYIY6OsEzr+ZVwZ2/FxSi1+zCPSg2Oq2uVFDpNlU6mMEIpzCWxtY8NeXl28swN6srgEroLRukI54mTQyNkjeLtc03BH8b5W6iFzNQahTVVU+lpojC6Ngkl8onZMGBxAaC+CIAOIucNjkOpdDal6utoKSOla4vw3LnHLE95xOIHULnIcrIreIiICIiAiIgIiICIiAuWtqGkHzaSrDjJaH7kYfNwxANt0QQTfFe54k8OC6lXJOlIw6aqNyD5RNkOGcjlJnTVY26P2aaRNRoukke4OdugxxFuMZLM7E59HPt6hwUnVd7CD/RTRymlHf0r+9WIqzIiIgIiIPx7bgjnkub4GbuaNruLJmg9mB4B9i6RXP2vNLuq6paB/WGQf7gEn7S9vBz5V/wBOGeO0ugVXW2iL7ngdymLfpMcf2VYFNKHsa8cHNDh6RdQ7a5Fegv8AkzMd44m/tLhw86y1dMnWksXYsPuKX5y77KJWAq+2Ln7kmH+Zd9lErBUzepJTxgVXbUDarZ/oN9UkitFVftXFqiE84iPB5/iu3BerDHEeDa7Hv+jk+cv+pGvva4PuSL5w37OVfeyJltHg/lSynwdh/ZXhtek+5oW857+Eb/4hMf8Ak/ct6X2a3Y3B0quTnuWD80PJ+sFZyguyGmtSSSf2lQ8juYGs9rXKdLjnneSZbxxqsCq/4Q/4MZ85j+pIrQVX/CH/AAYz5zH9SRcm2w2FfgeH5cv2rlYCr/YV+B4fly/auVgICIiAovpzXqmp5DAzHUVNwNxTtMjw45API6LPzjfsUoWPS0MUWLdRMZicXOwNa3E45lzrDM9pQaf+S5atoNacEThnSxuyN/xZ5RnJyLW2YbkHGM1Cdsep0D4oJYmxwva57CWtDQ5ohllDSG2BsY8u8q1lR+3bSszK2CFsrhF5M6TBfo43GaMu78DiFY7ktdLsv0lvIS2KlmiaLjpvjDw8XO+zD7/JOXVyVlUuy7R1g6WjYZCzC8YnFtyBe1rXseDrXX3sf0nLUaLhknkMj8UjMTrXIZI5rb25AAKaKDV6v6u01Ewx0sDYmk3NrkuPNznEuPpK2iIgIiIBVO6X2O1U08srdLuAkke8Atku0PcXAG0lsr2ytwVwlU9pbabpWOeWNmhXOayR7Gnd1BxNa4gG4FjcC9xlmgxP5kqv++HfQk/+xfdPsVqmua46YdYOBybJfI3y+MXz/Otpf+5Hfoqn+C+4Nqel3Oa06Edm4D71UjiedkF0Bfq/Av1AREQFyttN0SaXSVWxjrtL9+L9EjffGFovxAJIv2c7rqlcr7S9K+UaSrHhuEB+5Au1p+JAjJcOsktPospLVV+bLNFin0XStBuXxidxIIzm+MtY8sQHoUsUQ2T6T3+iqZ2G27ZuDkADuehibbqIA9N1L1WRERAREQFUG2Gjw1UcnVJFb0xuz9T2q31ANsVHipopbZxy4T2NkaQf1mtXo4W2ssOeWN0lJtTajeUNM7r3LAe9rQ0+sLXbTosWjZ+wxu8JWe5eWymoxaOjb+Q+Rn65cPU4LZa8x4tH1Q/wXu+iMXuWY/Tl+/8Aa96fZGNip+5qj5x+7jViKuNih+IqP9cfZtVjqZ/Ukx+MCrHa799p/kSe1qs5VjtiPTp/kS+1i6cJ6sfnszn8JSHZZHh0ZB27x30pXlaLbFN/0zO2R3hgHvKlGz1ltG0nbC130ru96g22eotNEPyYHO+k4/8ABXB1z7+qZPTTjZ3T4NHUwt5zN5+lcX/tKRrX6vUxjpYIyLFkMbCORawD3LYLzWnczLrHYWJpTRcNQzd1ELJWXBwvaHC44Gx61loorG0fQRQRiKGJkcbb2Yxoa0XNzYDtWSiICIiAiIgKgdvx/pKn+afvZFfy5125T4tL2bxZTRsN+ZdI/L0OCQSsjYU7+imDlNMP17+9WEqr+D1UA0VRH1tqi48rPijt9Uq1EBERAREQEREBERAREQEREEZ2j6XdS6PnlYbPIbG09YMjgy47QCT6FzE6lxvkJJyz78m9varm286YFoKMHO/lDx2AOjjB7yZD+aFSRlIfJn2eoLnv9TtEaosvYRpd8VZ5Lj+KmY84T/aR5hw5HAHA87DkFf65K1U0r5LU09T1RShzvkElslvzC5dZscCAQbgi4I6wetarLF40+kRFpgREQFHdoNNvNH1APUzefo3B/wCypEtbrKwGkqAeBglv9By1SdWiUtG4lDtjEt6eoZfzZ7/SjZ/xUv1pbejqR/l5fs3KBbE351Y/0T4iUe4Kda2yYaGqPKnl+zcuuaP3p+rFPBCtiL/iqocpGHxZ/wDisxVZsMOVZ8qL6r1aazn9SVx+MCrDbNxp/kTfu1Z6rDbVwgP/AKJvZGt8LP7sfnsmbwTbUxmGgox/lofs2qt9qwxaRiYeBjhb9KZ4I9atDV1tqWnHKCIeDGqrdqbsOk4nHgGQO9DZnE+xXh/OfpKZPGFxoiLzOoiIgIiICIiAiqLavtLqaGsbTUm5sImvkLhvHYnOcMBAcMNmtB59JROHbbpLripXf7cg9kiDolc17Zz/AEzL/pQ/UW7g221x40VOe4yD3lQjXDTL6yqNbLGxmNrW4WuxDoDDfmgs/wCDo74qsH+JGfFrh7lcK5P0BpeaFkkcM7o2yEYsLizFhuACQL9ZyurE1I2jikp9zMx8xxlzXCVnRaQOj0yOvEfSpAuxFXUW12mPGmnHc6mP75Zke1GkP9XOPREfZIVROUWo1e1kgrA8wON2EB7XDC5uIEtJHI2OY5HktugIiICIiAiIgLxq6lkbHSSODWMaXuceDWtFyT3AL2VJbX9emzXoaZ94mn4+QHJ7mnKNp62gi5PWQBwBvJnTVa80oZpqvl0npBz2NJdNIGQsPU3zYweVmjE49XSKztsGrkVCaWKFoDvJvjHgWdK8OsXu7ePcrE2P6lGBnl1QwiaRtomHIxRu/GI6nu8QMsrkKJ/CLd9004/wD9dyxEajculrbnlh47UNT2U8VPW00TWQPijZK1gAax5aC19h1PvY9oHW5T/Y1rKKmjFO93x1MAztdF/Vu9AGE/J7VJdG0UdTo6GKZuKOWlja8HrDo29fUeu/UVRl6nV/SXDeMIIbfJtTASMr9TwQO4jkc7ManaRPNGnR6LXaB01DVwMqIH4mPHcWkcWuHU4HIhbBbcn6iIgLQ691e6oKl3OMxjvktGPrLfKL7QNCz1cDYYCwfGBz8bi24ANgLNPWQfQt49c8b7M23qdI5sUg+LqpOcrI/wBGzF+8U/0vo9tRBJA8uDZGOYS2wcA4WNrgi/oWr1G1fNFSthe5rpC50khb5pc88BfMgNDW367dXBSBXLfmvNoKV1XSPan6oxaPbI2J8jzI4Oc6Qtv0RYABoAAzPipCiLEzMzuViNdBVltqHRp+6b2MVmqtdswu2m5fGj02Yu3DerH57MZfCU51ckxUlO7nBEfGNpVabbqL4yCXqfG+InkWnEPru8FPtRJS7R1ITx3DG/QGHxyWXrBoGGsjEU7C5odjFiWlrgCLgjsJ8VnHf4eTcravNXTy1Q0p5TRQT3uXRjF2Pb0Xj6QK3C12gdDRUkIghBDAXO6RLjdxxE3PaVsVznW+jUdhERRRERAUS2nayy0FHvoGtMjpWRNLwXNbixEuIBF8mkDPiR3KWqu9ucD3aOaWsLmsnY+SwJwsDX9I26sRbn1XQUpURy1M0kwgmmlkeXuLGOcS4m9w2Npt7luKLUTSUpu2he2/XJgjPp3rsS2mxwTfyjHuS4R4ZDM25wlhacJc3hfFu7dfrXQaiKCpNjlfIfjZIIx2ve93g1tvWtZrvsuqKRsW6ElVjLg7cQPO7w2tiwlxzuc8vNXSCK6VyFX6Nnpnhs8MkTy0ODZGlpc3mAeI9inOzbVujryY55JmS2LmNZgDXBtsRDyHEkXGRA7znac7ZtYaeONtI+lZPK9u8bjJAgbm0S3b0sRIcAGkXwuueowDYxCW6WjBINopTccDdot7URZTdkND1vqD+fGPZGoJtR0HR6NEUcEMsk0wcQXydGMNsL2a0XJLshe2RV9rQ606pU9eGCoa67Dia5jsLhe1xyINhcHkioJsLpHRvrQ+xNoM23sbb69r96tlafVrVuGiY5kOI4jdznkFxtw4ACwz6utbhAREQEREHnUTNY1z3uDWtaXOJ4ANFyT3AKr6/bdTNJENLNJyLi2IHj3keHWrNraRksb4pG4mPaWObmMTXCxFxnwUYds00WTiNE0n5ctvDGixr3VLp3aHX6QO4iaY2v6Ihpw50kg5Of5xGedg0c1L9nWywxObVV7Wl7bOjgyc2M8Q6Q8HOHU0ZDjc5WsTQmrlLSYvJqaOIutiLRm63AEnM8StqsxX3lqb+0dBUp8I6mH3HJbM72MnmBgcB63eJV1qp/hCQ3paZx6pnC/a5hy/V9StuyVnUrC1SfioaQ86aE+MTV8a1aswV8BhqG5cWPbk+N35TDz7OB614bPnX0ZQ/NYR4RtCkCrLn+t1Z0voZ7pKSR74L3L4RjaRzlgdextxIBy6wvSk25VIbhkp6d7upzXOj9Jb0vaFfZCxnaNhPGCM97G/wWdN82+8NFqDrczSUDpWsLHsfu3tJDrHC11wR+Kb9fIqTrzhgazzGNb8kAexei0wIiICIiAiIgKFbTNCTVMcO4jxlj3YgC0EBwGfSIvmFNUWqXmlotCWrzRqUe1BoZYKGGKdmCRuMFtwbAvcW3IJF8JCkKIpM7nax0ERFAREQEREBfhC/UQeUNO1t8LGtvxwgC/fZeqIgIiIIhr9qIzSQY7e7qVgLQ8NxhzDnhcLjgcxnlc816akajQaOaS34yYizpXNAdhy6DRnZtxfmevgFK0QEREBERAREQEREBERAREQFHdedW/L6cQhzQ5sjZAXXLcg5pvhz4OPpAUiRBrtXdHGnpYackExRtjJbcA4Ra4BzAWx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3736" name="Picture 8" descr="http://t0.gstatic.com/images?q=tbn:ANd9GcTFQ2VLDoph43cqoWSsV7wlZampfEoNCoQszp7Dopxh9Utvkw5cAA"/>
          <p:cNvPicPr>
            <a:picLocks noChangeAspect="1" noChangeArrowheads="1"/>
          </p:cNvPicPr>
          <p:nvPr/>
        </p:nvPicPr>
        <p:blipFill>
          <a:blip r:embed="rId4" cstate="print"/>
          <a:srcRect b="7121"/>
          <a:stretch>
            <a:fillRect/>
          </a:stretch>
        </p:blipFill>
        <p:spPr bwMode="auto">
          <a:xfrm>
            <a:off x="1691680" y="4293096"/>
            <a:ext cx="5256584" cy="2034270"/>
          </a:xfrm>
          <a:prstGeom prst="rect">
            <a:avLst/>
          </a:prstGeom>
          <a:noFill/>
        </p:spPr>
      </p:pic>
      <p:sp>
        <p:nvSpPr>
          <p:cNvPr id="9" name="Title 4"/>
          <p:cNvSpPr>
            <a:spLocks noGrp="1"/>
          </p:cNvSpPr>
          <p:nvPr>
            <p:ph type="title"/>
          </p:nvPr>
        </p:nvSpPr>
        <p:spPr>
          <a:xfrm>
            <a:off x="156030" y="188640"/>
            <a:ext cx="8915400" cy="698376"/>
          </a:xfrm>
        </p:spPr>
        <p:txBody>
          <a:bodyPr anchor="b" anchorCtr="0">
            <a:noAutofit/>
          </a:bodyPr>
          <a:lstStyle/>
          <a:p>
            <a:pPr>
              <a:lnSpc>
                <a:spcPct val="170000"/>
              </a:lnSpc>
            </a:pPr>
            <a:r>
              <a:rPr lang="en-US" sz="3600" dirty="0" smtClean="0">
                <a:solidFill>
                  <a:srgbClr val="FF6600"/>
                </a:solidFill>
              </a:rPr>
              <a:t>The Non-obviousness Requirement</a:t>
            </a:r>
            <a:endParaRPr lang="en-US" sz="3600" dirty="0">
              <a:solidFill>
                <a:srgbClr val="FF6600"/>
              </a:solidFill>
            </a:endParaRPr>
          </a:p>
        </p:txBody>
      </p:sp>
    </p:spTree>
    <p:custDataLst>
      <p:tags r:id="rId1"/>
    </p:custDataLst>
    <p:extLst>
      <p:ext uri="{BB962C8B-B14F-4D97-AF65-F5344CB8AC3E}">
        <p14:creationId xmlns:p14="http://schemas.microsoft.com/office/powerpoint/2010/main" val="37539657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156030" y="131598"/>
            <a:ext cx="8915400" cy="705114"/>
          </a:xfrm>
        </p:spPr>
        <p:txBody>
          <a:bodyPr anchor="b" anchorCtr="0">
            <a:noAutofit/>
          </a:bodyPr>
          <a:lstStyle/>
          <a:p>
            <a:pPr algn="ctr">
              <a:lnSpc>
                <a:spcPct val="170000"/>
              </a:lnSpc>
            </a:pPr>
            <a:r>
              <a:rPr lang="en-US" sz="3600" dirty="0" smtClean="0">
                <a:solidFill>
                  <a:srgbClr val="FF6600"/>
                </a:solidFill>
              </a:rPr>
              <a:t>Some more rules to determine obviousness</a:t>
            </a:r>
            <a:endParaRPr lang="en-US" sz="3600" dirty="0">
              <a:solidFill>
                <a:srgbClr val="FF6600"/>
              </a:solidFill>
            </a:endParaRPr>
          </a:p>
        </p:txBody>
      </p:sp>
      <p:sp>
        <p:nvSpPr>
          <p:cNvPr id="7" name="Text Placeholder 6"/>
          <p:cNvSpPr>
            <a:spLocks noGrp="1"/>
          </p:cNvSpPr>
          <p:nvPr>
            <p:ph type="body" sz="quarter" idx="14"/>
          </p:nvPr>
        </p:nvSpPr>
        <p:spPr>
          <a:xfrm>
            <a:off x="228600" y="1371600"/>
            <a:ext cx="8375848" cy="4876800"/>
          </a:xfrm>
        </p:spPr>
        <p:txBody>
          <a:bodyPr anchor="t" anchorCtr="0">
            <a:noAutofit/>
          </a:bodyPr>
          <a:lstStyle/>
          <a:p>
            <a:pPr algn="just"/>
            <a:r>
              <a:rPr lang="en-US" sz="2400" i="0" dirty="0" smtClean="0"/>
              <a:t>The differences between the prior art and challenged claims;</a:t>
            </a:r>
          </a:p>
          <a:p>
            <a:pPr algn="just"/>
            <a:r>
              <a:rPr lang="en-US" sz="2400" i="0" dirty="0" smtClean="0"/>
              <a:t>The level of ordinary skill in the field of the pertinent art at the time of plaintiff’s invention;</a:t>
            </a:r>
          </a:p>
          <a:p>
            <a:pPr algn="just"/>
            <a:r>
              <a:rPr lang="en-US" sz="2400" i="0" dirty="0" smtClean="0"/>
              <a:t>What one possessing that level of skill would have deemed to be obvious from the prior art reference;</a:t>
            </a:r>
          </a:p>
          <a:p>
            <a:pPr algn="just"/>
            <a:r>
              <a:rPr lang="en-US" sz="2400" i="0" dirty="0" smtClean="0">
                <a:solidFill>
                  <a:srgbClr val="000000"/>
                </a:solidFill>
              </a:rPr>
              <a:t>Objective evidence of obviousness or non-obviousness;</a:t>
            </a:r>
          </a:p>
          <a:p>
            <a:pPr algn="just">
              <a:buNone/>
            </a:pPr>
            <a:r>
              <a:rPr lang="en-US" sz="2400" b="1" i="0" dirty="0" smtClean="0">
                <a:solidFill>
                  <a:schemeClr val="accent1"/>
                </a:solidFill>
              </a:rPr>
              <a:t>	</a:t>
            </a:r>
          </a:p>
          <a:p>
            <a:pPr algn="just">
              <a:buNone/>
            </a:pPr>
            <a:r>
              <a:rPr lang="en-US" sz="2400" i="0" dirty="0" smtClean="0"/>
              <a:t>	</a:t>
            </a:r>
            <a:r>
              <a:rPr lang="en-US" sz="2400" i="0" dirty="0" smtClean="0">
                <a:solidFill>
                  <a:srgbClr val="002060"/>
                </a:solidFill>
              </a:rPr>
              <a:t>Objective evidence includes: (1) the commercial success of the invention; (2) whether the invention satisfied a long felt need in the industry; (3) failure of others to find a solution to the problem at hand; and (4) unexpected results.</a:t>
            </a:r>
          </a:p>
        </p:txBody>
      </p:sp>
    </p:spTree>
    <p:custDataLst>
      <p:tags r:id="rId1"/>
    </p:custDataLst>
    <p:extLst>
      <p:ext uri="{BB962C8B-B14F-4D97-AF65-F5344CB8AC3E}">
        <p14:creationId xmlns:p14="http://schemas.microsoft.com/office/powerpoint/2010/main" val="5997325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156030" y="44624"/>
            <a:ext cx="8915400" cy="915976"/>
          </a:xfrm>
        </p:spPr>
        <p:txBody>
          <a:bodyPr anchor="b" anchorCtr="0">
            <a:noAutofit/>
          </a:bodyPr>
          <a:lstStyle/>
          <a:p>
            <a:pPr algn="ctr"/>
            <a:r>
              <a:rPr lang="en-US" sz="2800" dirty="0" smtClean="0">
                <a:solidFill>
                  <a:srgbClr val="FF6600"/>
                </a:solidFill>
              </a:rPr>
              <a:t>Determining what would have been obvious to a person of ordinary skill in the art</a:t>
            </a:r>
            <a:endParaRPr lang="en-US" sz="2800" dirty="0">
              <a:solidFill>
                <a:srgbClr val="FF6600"/>
              </a:solidFill>
            </a:endParaRPr>
          </a:p>
        </p:txBody>
      </p:sp>
      <p:sp>
        <p:nvSpPr>
          <p:cNvPr id="7" name="Text Placeholder 6"/>
          <p:cNvSpPr>
            <a:spLocks noGrp="1"/>
          </p:cNvSpPr>
          <p:nvPr>
            <p:ph type="body" sz="quarter" idx="14"/>
          </p:nvPr>
        </p:nvSpPr>
        <p:spPr>
          <a:xfrm>
            <a:off x="300608" y="1288504"/>
            <a:ext cx="8519864" cy="4876800"/>
          </a:xfrm>
        </p:spPr>
        <p:txBody>
          <a:bodyPr anchor="t" anchorCtr="0">
            <a:noAutofit/>
          </a:bodyPr>
          <a:lstStyle/>
          <a:p>
            <a:pPr algn="just">
              <a:buNone/>
            </a:pPr>
            <a:r>
              <a:rPr lang="en-US" sz="2400" i="0" dirty="0" smtClean="0"/>
              <a:t>The decision maker may examine the following factors:</a:t>
            </a:r>
          </a:p>
          <a:p>
            <a:pPr algn="just">
              <a:buNone/>
            </a:pPr>
            <a:endParaRPr lang="en-US" sz="2400" i="0" dirty="0" smtClean="0"/>
          </a:p>
          <a:p>
            <a:pPr marL="457200" indent="-457200" algn="just">
              <a:buFont typeface="+mj-lt"/>
              <a:buAutoNum type="arabicPeriod"/>
            </a:pPr>
            <a:r>
              <a:rPr lang="en-US" sz="2400" i="0" dirty="0" smtClean="0"/>
              <a:t>Type of problems encountered in the art;</a:t>
            </a:r>
          </a:p>
          <a:p>
            <a:pPr marL="457200" indent="-457200" algn="just">
              <a:buFont typeface="+mj-lt"/>
              <a:buAutoNum type="arabicPeriod"/>
            </a:pPr>
            <a:r>
              <a:rPr lang="en-US" sz="2400" i="0" dirty="0" smtClean="0"/>
              <a:t>Prior art solutions to those problem;</a:t>
            </a:r>
          </a:p>
          <a:p>
            <a:pPr marL="457200" indent="-457200" algn="just">
              <a:buFont typeface="+mj-lt"/>
              <a:buAutoNum type="arabicPeriod"/>
            </a:pPr>
            <a:r>
              <a:rPr lang="en-US" sz="2400" i="0" dirty="0" smtClean="0"/>
              <a:t>Rapidity with which innovations are made; </a:t>
            </a:r>
          </a:p>
          <a:p>
            <a:pPr marL="457200" indent="-457200" algn="just">
              <a:buFont typeface="+mj-lt"/>
              <a:buAutoNum type="arabicPeriod"/>
            </a:pPr>
            <a:r>
              <a:rPr lang="en-US" sz="2400" i="0" dirty="0" smtClean="0"/>
              <a:t>Sophistication of the technology; </a:t>
            </a:r>
          </a:p>
          <a:p>
            <a:pPr marL="457200" indent="-457200" algn="just">
              <a:buFont typeface="+mj-lt"/>
              <a:buAutoNum type="arabicPeriod"/>
            </a:pPr>
            <a:r>
              <a:rPr lang="en-US" sz="2400" i="0" dirty="0" smtClean="0"/>
              <a:t>Educational level of the inventor; and </a:t>
            </a:r>
          </a:p>
          <a:p>
            <a:pPr marL="457200" indent="-457200" algn="just">
              <a:buFont typeface="+mj-lt"/>
              <a:buAutoNum type="arabicPeriod"/>
            </a:pPr>
            <a:r>
              <a:rPr lang="en-US" sz="2400" i="0" dirty="0" smtClean="0"/>
              <a:t>Educational level of active workers in the field.</a:t>
            </a:r>
          </a:p>
        </p:txBody>
      </p:sp>
    </p:spTree>
    <p:custDataLst>
      <p:tags r:id="rId1"/>
    </p:custDataLst>
    <p:extLst>
      <p:ext uri="{BB962C8B-B14F-4D97-AF65-F5344CB8AC3E}">
        <p14:creationId xmlns:p14="http://schemas.microsoft.com/office/powerpoint/2010/main" val="15793551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Placeholder 9" descr="~image12.png"/>
          <p:cNvPicPr>
            <a:picLocks noGrp="1"/>
          </p:cNvPicPr>
          <p:nvPr>
            <p:ph type="pic" sz="quarter" idx="15"/>
          </p:nvPr>
        </p:nvPicPr>
        <p:blipFill>
          <a:blip r:embed="rId4" cstate="print"/>
          <a:srcRect/>
          <a:stretch>
            <a:fillRect/>
          </a:stretch>
        </p:blipFill>
        <p:spPr>
          <a:xfrm>
            <a:off x="3598228" y="4362276"/>
            <a:ext cx="1947543" cy="1999763"/>
          </a:xfrm>
        </p:spPr>
      </p:pic>
      <p:sp>
        <p:nvSpPr>
          <p:cNvPr id="6" name="Title 5"/>
          <p:cNvSpPr>
            <a:spLocks noGrp="1"/>
          </p:cNvSpPr>
          <p:nvPr>
            <p:ph type="title"/>
          </p:nvPr>
        </p:nvSpPr>
        <p:spPr>
          <a:xfrm>
            <a:off x="228600" y="102570"/>
            <a:ext cx="8686800" cy="73414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Subject Matter</a:t>
            </a:r>
          </a:p>
        </p:txBody>
      </p:sp>
      <p:sp>
        <p:nvSpPr>
          <p:cNvPr id="7" name="Content Placeholder 6"/>
          <p:cNvSpPr>
            <a:spLocks noGrp="1"/>
          </p:cNvSpPr>
          <p:nvPr>
            <p:ph sz="quarter" idx="12"/>
          </p:nvPr>
        </p:nvSpPr>
        <p:spPr>
          <a:xfrm>
            <a:off x="228600" y="1371599"/>
            <a:ext cx="8231832" cy="2811137"/>
          </a:xfrm>
        </p:spPr>
        <p:txBody>
          <a:bodyPr anchor="t" anchorCtr="0">
            <a:noAutofit/>
          </a:bodyPr>
          <a:lstStyle/>
          <a:p>
            <a:pPr lvl="0" algn="just"/>
            <a:r>
              <a:rPr lang="en-US" sz="2000" i="0" dirty="0" smtClean="0">
                <a:solidFill>
                  <a:srgbClr val="000000"/>
                </a:solidFill>
              </a:rPr>
              <a:t>The patents Act 1970 doesn't define the category of the inventions that can be patented</a:t>
            </a:r>
          </a:p>
          <a:p>
            <a:pPr lvl="0" algn="just"/>
            <a:endParaRPr lang="en-US" sz="2000" i="0" dirty="0" smtClean="0">
              <a:solidFill>
                <a:srgbClr val="000000"/>
              </a:solidFill>
            </a:endParaRPr>
          </a:p>
          <a:p>
            <a:pPr lvl="0" algn="just"/>
            <a:r>
              <a:rPr lang="en-US" sz="2000" i="0" dirty="0" smtClean="0">
                <a:solidFill>
                  <a:srgbClr val="000000"/>
                </a:solidFill>
              </a:rPr>
              <a:t>But provides a list of inventions that cannot be patented.</a:t>
            </a:r>
          </a:p>
          <a:p>
            <a:pPr lvl="0" algn="just"/>
            <a:endParaRPr lang="en-US" sz="2000" i="0" dirty="0">
              <a:solidFill>
                <a:srgbClr val="000000"/>
              </a:solidFill>
            </a:endParaRPr>
          </a:p>
          <a:p>
            <a:pPr lvl="0" algn="just"/>
            <a:r>
              <a:rPr lang="en-US" sz="2000" i="0" dirty="0" smtClean="0">
                <a:solidFill>
                  <a:srgbClr val="000000"/>
                </a:solidFill>
              </a:rPr>
              <a:t>Idea behind preventing certain inventions from patentability is to prevent monopoly over inventions which are injurious to health, environment, morality, national defense &amp; security.</a:t>
            </a:r>
            <a:endParaRPr lang="en-US" sz="2000" i="0" dirty="0">
              <a:solidFill>
                <a:srgbClr val="000000"/>
              </a:solidFill>
            </a:endParaRPr>
          </a:p>
        </p:txBody>
      </p:sp>
      <p:sp>
        <p:nvSpPr>
          <p:cNvPr id="8" name="Content Placeholder 7"/>
          <p:cNvSpPr>
            <a:spLocks noGrp="1"/>
          </p:cNvSpPr>
          <p:nvPr>
            <p:ph sz="quarter" idx="13"/>
          </p:nvPr>
        </p:nvSpPr>
        <p:spPr>
          <a:xfrm>
            <a:off x="3828882" y="4960928"/>
            <a:ext cx="1584176" cy="622920"/>
          </a:xfrm>
        </p:spPr>
        <p:txBody>
          <a:bodyPr anchor="t" anchorCtr="0">
            <a:noAutofit/>
          </a:bodyPr>
          <a:lstStyle/>
          <a:p>
            <a:pPr lvl="0" algn="ctr">
              <a:buNone/>
            </a:pPr>
            <a:r>
              <a:rPr lang="en-US" sz="2000" b="1" dirty="0" smtClean="0">
                <a:solidFill>
                  <a:srgbClr val="000000"/>
                </a:solidFill>
              </a:rPr>
              <a:t>NOT</a:t>
            </a:r>
            <a:endParaRPr lang="en-US" sz="2000" b="1" dirty="0">
              <a:solidFill>
                <a:srgbClr val="000000"/>
              </a:solidFill>
            </a:endParaRPr>
          </a:p>
          <a:p>
            <a:pPr lvl="0" algn="ctr">
              <a:buNone/>
            </a:pPr>
            <a:r>
              <a:rPr lang="en-US" sz="2000" b="1" dirty="0" smtClean="0">
                <a:solidFill>
                  <a:srgbClr val="000000"/>
                </a:solidFill>
              </a:rPr>
              <a:t>PATENTABLE</a:t>
            </a:r>
            <a:endParaRPr lang="en-US" sz="2000" b="1" dirty="0">
              <a:solidFill>
                <a:srgbClr val="000000"/>
              </a:solidFill>
            </a:endParaRPr>
          </a:p>
        </p:txBody>
      </p:sp>
      <p:sp>
        <p:nvSpPr>
          <p:cNvPr id="11" name="TextBox 10"/>
          <p:cNvSpPr txBox="1"/>
          <p:nvPr/>
        </p:nvSpPr>
        <p:spPr>
          <a:xfrm>
            <a:off x="12700" y="12700"/>
            <a:ext cx="12700" cy="12700"/>
          </a:xfrm>
          <a:prstGeom prst="rect">
            <a:avLst/>
          </a:prstGeom>
          <a:noFill/>
        </p:spPr>
        <p:txBody>
          <a:bodyPr vert="horz" rtlCol="0">
            <a:spAutoFit/>
          </a:bodyPr>
          <a:lstStyle/>
          <a:p>
            <a:endParaRPr lang="en-IN" dirty="0"/>
          </a:p>
        </p:txBody>
      </p:sp>
    </p:spTree>
    <p:custDataLst>
      <p:tags r:id="rId1"/>
    </p:custDataLst>
    <p:extLst>
      <p:ext uri="{BB962C8B-B14F-4D97-AF65-F5344CB8AC3E}">
        <p14:creationId xmlns:p14="http://schemas.microsoft.com/office/powerpoint/2010/main" val="41187726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Left)">
                                      <p:cBhvr>
                                        <p:cTn id="11" dur="500"/>
                                        <p:tgtEl>
                                          <p:spTgt spid="8"/>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1143000" y="1295400"/>
            <a:ext cx="7391400" cy="825500"/>
          </a:xfrm>
          <a:prstGeom prst="rect">
            <a:avLst/>
          </a:prstGeom>
          <a:noFill/>
          <a:ln w="9525">
            <a:noFill/>
            <a:miter lim="800000"/>
            <a:headEnd/>
            <a:tailEnd/>
          </a:ln>
        </p:spPr>
        <p:txBody>
          <a:bodyPr anchor="t" anchorCtr="0">
            <a:spAutoFit/>
          </a:bodyPr>
          <a:lstStyle/>
          <a:p>
            <a:pPr>
              <a:spcBef>
                <a:spcPct val="50000"/>
              </a:spcBef>
            </a:pPr>
            <a:endParaRPr lang="en-US" sz="1600" b="1" u="sng" dirty="0">
              <a:solidFill>
                <a:srgbClr val="279418"/>
              </a:solidFill>
              <a:latin typeface="Trebuchet MS" pitchFamily="34" charset="0"/>
            </a:endParaRPr>
          </a:p>
          <a:p>
            <a:pPr>
              <a:buFontTx/>
              <a:buChar char="•"/>
            </a:pPr>
            <a:endParaRPr lang="en-US" sz="1600" dirty="0">
              <a:solidFill>
                <a:srgbClr val="000000"/>
              </a:solidFill>
              <a:latin typeface="Trebuchet MS" pitchFamily="34" charset="0"/>
              <a:cs typeface="Times New Roman" pitchFamily="18" charset="0"/>
            </a:endParaRPr>
          </a:p>
          <a:p>
            <a:r>
              <a:rPr lang="en-US" sz="1600" dirty="0">
                <a:solidFill>
                  <a:srgbClr val="000000"/>
                </a:solidFill>
                <a:latin typeface="Trebuchet MS" pitchFamily="34" charset="0"/>
                <a:cs typeface="Times New Roman" pitchFamily="18" charset="0"/>
              </a:rPr>
              <a:t>    </a:t>
            </a:r>
          </a:p>
        </p:txBody>
      </p:sp>
      <p:sp>
        <p:nvSpPr>
          <p:cNvPr id="6" name="Rectangle 5"/>
          <p:cNvSpPr>
            <a:spLocks noChangeArrowheads="1"/>
          </p:cNvSpPr>
          <p:nvPr/>
        </p:nvSpPr>
        <p:spPr bwMode="auto">
          <a:xfrm>
            <a:off x="416768" y="1384920"/>
            <a:ext cx="8259688" cy="3124200"/>
          </a:xfrm>
          <a:prstGeom prst="rect">
            <a:avLst/>
          </a:prstGeom>
          <a:noFill/>
          <a:ln w="9525">
            <a:noFill/>
            <a:miter lim="800000"/>
            <a:headEnd/>
            <a:tailEnd/>
          </a:ln>
        </p:spPr>
        <p:txBody>
          <a:bodyPr anchor="t" anchorCtr="0"/>
          <a:lstStyle/>
          <a:p>
            <a:pPr marL="495300" indent="-495300">
              <a:spcBef>
                <a:spcPct val="20000"/>
              </a:spcBef>
            </a:pPr>
            <a:r>
              <a:rPr lang="en-US" sz="2000" b="1" u="sng" dirty="0" smtClean="0">
                <a:solidFill>
                  <a:srgbClr val="000000"/>
                </a:solidFill>
                <a:latin typeface="Calibri" pitchFamily="34" charset="0"/>
                <a:cs typeface="Calibri" pitchFamily="34" charset="0"/>
              </a:rPr>
              <a:t>What </a:t>
            </a:r>
            <a:r>
              <a:rPr lang="en-US" sz="2000" b="1" u="sng" dirty="0">
                <a:solidFill>
                  <a:srgbClr val="000000"/>
                </a:solidFill>
                <a:latin typeface="Calibri" pitchFamily="34" charset="0"/>
                <a:cs typeface="Calibri" pitchFamily="34" charset="0"/>
              </a:rPr>
              <a:t>are not inventions </a:t>
            </a:r>
            <a:r>
              <a:rPr lang="en-US" sz="2000" b="1" u="sng" dirty="0" smtClean="0">
                <a:solidFill>
                  <a:srgbClr val="000000"/>
                </a:solidFill>
                <a:latin typeface="Calibri" pitchFamily="34" charset="0"/>
                <a:cs typeface="Calibri" pitchFamily="34" charset="0"/>
              </a:rPr>
              <a:t>(Section 3)</a:t>
            </a:r>
            <a:endParaRPr lang="en-US" sz="2000" b="1" u="sng" dirty="0">
              <a:solidFill>
                <a:srgbClr val="000000"/>
              </a:solidFill>
              <a:latin typeface="Calibri" pitchFamily="34" charset="0"/>
              <a:cs typeface="Calibri" pitchFamily="34" charset="0"/>
            </a:endParaRPr>
          </a:p>
          <a:p>
            <a:pPr marL="495300" indent="-495300">
              <a:spcBef>
                <a:spcPct val="20000"/>
              </a:spcBef>
            </a:pPr>
            <a:endParaRPr lang="en-US" sz="2000" b="1" u="sng" dirty="0">
              <a:solidFill>
                <a:srgbClr val="000000"/>
              </a:solidFill>
              <a:latin typeface="Calibri" pitchFamily="34" charset="0"/>
              <a:cs typeface="Calibri" pitchFamily="34" charset="0"/>
            </a:endParaRPr>
          </a:p>
          <a:p>
            <a:pPr marL="495300" indent="-495300">
              <a:spcBef>
                <a:spcPct val="20000"/>
              </a:spcBef>
              <a:buFont typeface="Arial" charset="0"/>
              <a:buAutoNum type="alphaLcParenR"/>
            </a:pPr>
            <a:r>
              <a:rPr lang="en-US" sz="2000" dirty="0">
                <a:solidFill>
                  <a:srgbClr val="000000"/>
                </a:solidFill>
                <a:latin typeface="Calibri" pitchFamily="34" charset="0"/>
                <a:cs typeface="Calibri" pitchFamily="34" charset="0"/>
              </a:rPr>
              <a:t>Frivolous invention or which claims anything obvious contrary to well established natural laws </a:t>
            </a:r>
          </a:p>
          <a:p>
            <a:pPr marL="495300" indent="-495300">
              <a:spcBef>
                <a:spcPct val="20000"/>
              </a:spcBef>
            </a:pPr>
            <a:r>
              <a:rPr lang="en-US" sz="2000" dirty="0">
                <a:solidFill>
                  <a:srgbClr val="000000"/>
                </a:solidFill>
                <a:latin typeface="Calibri" pitchFamily="34" charset="0"/>
                <a:cs typeface="Calibri" pitchFamily="34" charset="0"/>
              </a:rPr>
              <a:t/>
            </a:r>
            <a:br>
              <a:rPr lang="en-US" sz="2000" dirty="0">
                <a:solidFill>
                  <a:srgbClr val="000000"/>
                </a:solidFill>
                <a:latin typeface="Calibri" pitchFamily="34" charset="0"/>
                <a:cs typeface="Calibri" pitchFamily="34" charset="0"/>
              </a:rPr>
            </a:br>
            <a:r>
              <a:rPr lang="en-US" sz="2000" i="1" dirty="0">
                <a:solidFill>
                  <a:srgbClr val="000000"/>
                </a:solidFill>
                <a:latin typeface="Calibri" pitchFamily="34" charset="0"/>
                <a:cs typeface="Calibri" pitchFamily="34" charset="0"/>
              </a:rPr>
              <a:t>Ex: Machine giving output without input, </a:t>
            </a:r>
          </a:p>
          <a:p>
            <a:pPr marL="495300" indent="-495300">
              <a:spcBef>
                <a:spcPct val="20000"/>
              </a:spcBef>
            </a:pPr>
            <a:r>
              <a:rPr lang="en-US" sz="2000" i="1" dirty="0">
                <a:solidFill>
                  <a:srgbClr val="000000"/>
                </a:solidFill>
                <a:latin typeface="Calibri" pitchFamily="34" charset="0"/>
                <a:cs typeface="Calibri" pitchFamily="34" charset="0"/>
              </a:rPr>
              <a:t>		merely making in one piece, articles previously made </a:t>
            </a:r>
            <a:r>
              <a:rPr lang="en-US" sz="2000" i="1" dirty="0" smtClean="0">
                <a:solidFill>
                  <a:srgbClr val="000000"/>
                </a:solidFill>
                <a:latin typeface="Calibri" pitchFamily="34" charset="0"/>
                <a:cs typeface="Calibri" pitchFamily="34" charset="0"/>
              </a:rPr>
              <a:t>in </a:t>
            </a:r>
            <a:r>
              <a:rPr lang="en-US" sz="2000" i="1" dirty="0">
                <a:solidFill>
                  <a:srgbClr val="000000"/>
                </a:solidFill>
                <a:latin typeface="Calibri" pitchFamily="34" charset="0"/>
                <a:cs typeface="Calibri" pitchFamily="34" charset="0"/>
              </a:rPr>
              <a:t>two or more pieces is frivolous (mere usefulness is </a:t>
            </a:r>
            <a:r>
              <a:rPr lang="en-US" sz="2000" i="1" dirty="0" smtClean="0">
                <a:solidFill>
                  <a:srgbClr val="000000"/>
                </a:solidFill>
                <a:latin typeface="Calibri" pitchFamily="34" charset="0"/>
                <a:cs typeface="Calibri" pitchFamily="34" charset="0"/>
              </a:rPr>
              <a:t>not </a:t>
            </a:r>
            <a:r>
              <a:rPr lang="en-US" sz="2000" i="1" dirty="0">
                <a:solidFill>
                  <a:srgbClr val="000000"/>
                </a:solidFill>
                <a:latin typeface="Calibri" pitchFamily="34" charset="0"/>
                <a:cs typeface="Calibri" pitchFamily="34" charset="0"/>
              </a:rPr>
              <a:t>sufficient), </a:t>
            </a:r>
          </a:p>
          <a:p>
            <a:pPr marL="495300" indent="-495300">
              <a:spcBef>
                <a:spcPct val="20000"/>
              </a:spcBef>
            </a:pPr>
            <a:r>
              <a:rPr lang="en-US" sz="2000" i="1" dirty="0">
                <a:solidFill>
                  <a:srgbClr val="000000"/>
                </a:solidFill>
                <a:latin typeface="Calibri" pitchFamily="34" charset="0"/>
                <a:cs typeface="Calibri" pitchFamily="34" charset="0"/>
              </a:rPr>
              <a:t>		</a:t>
            </a:r>
            <a:r>
              <a:rPr lang="en-IN" sz="2000" i="1" dirty="0">
                <a:solidFill>
                  <a:srgbClr val="000000"/>
                </a:solidFill>
                <a:latin typeface="Calibri" pitchFamily="34" charset="0"/>
                <a:cs typeface="Calibri" pitchFamily="34" charset="0"/>
              </a:rPr>
              <a:t>a machine allegedly giving 100% </a:t>
            </a:r>
            <a:r>
              <a:rPr lang="en-IN" sz="2000" i="1" dirty="0" smtClean="0">
                <a:solidFill>
                  <a:srgbClr val="000000"/>
                </a:solidFill>
                <a:latin typeface="Calibri" pitchFamily="34" charset="0"/>
                <a:cs typeface="Calibri" pitchFamily="34" charset="0"/>
              </a:rPr>
              <a:t>performance</a:t>
            </a:r>
          </a:p>
          <a:p>
            <a:pPr marL="495300" indent="-495300">
              <a:spcBef>
                <a:spcPct val="20000"/>
              </a:spcBef>
            </a:pPr>
            <a:endParaRPr lang="en-US" sz="2000" dirty="0">
              <a:solidFill>
                <a:srgbClr val="000000"/>
              </a:solidFill>
              <a:latin typeface="Calibri" pitchFamily="34" charset="0"/>
              <a:cs typeface="Calibri" pitchFamily="34" charset="0"/>
            </a:endParaRPr>
          </a:p>
        </p:txBody>
      </p:sp>
      <p:pic>
        <p:nvPicPr>
          <p:cNvPr id="8" name="Picture 11" descr="1920-10-Popular-Science-Norman-Rockwell-cover-Perpetual-Motion-400-Digimarc.jpg"/>
          <p:cNvPicPr>
            <a:picLocks noChangeAspect="1"/>
          </p:cNvPicPr>
          <p:nvPr/>
        </p:nvPicPr>
        <p:blipFill>
          <a:blip r:embed="rId4" cstate="print"/>
          <a:srcRect t="17516" r="1099" b="3358"/>
          <a:stretch>
            <a:fillRect/>
          </a:stretch>
        </p:blipFill>
        <p:spPr bwMode="auto">
          <a:xfrm>
            <a:off x="6588224" y="4203848"/>
            <a:ext cx="2133600" cy="2249488"/>
          </a:xfrm>
          <a:prstGeom prst="rect">
            <a:avLst/>
          </a:prstGeom>
          <a:noFill/>
          <a:ln w="9525">
            <a:solidFill>
              <a:schemeClr val="tx2"/>
            </a:solidFill>
            <a:miter lim="800000"/>
            <a:headEnd/>
            <a:tailEnd/>
          </a:ln>
        </p:spPr>
      </p:pic>
      <p:sp>
        <p:nvSpPr>
          <p:cNvPr id="3"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
        <p:nvSpPr>
          <p:cNvPr id="9" name="TextBox 8"/>
          <p:cNvSpPr txBox="1"/>
          <p:nvPr/>
        </p:nvSpPr>
        <p:spPr>
          <a:xfrm>
            <a:off x="12700" y="12700"/>
            <a:ext cx="12700" cy="12700"/>
          </a:xfrm>
          <a:prstGeom prst="rect">
            <a:avLst/>
          </a:prstGeom>
          <a:noFill/>
        </p:spPr>
        <p:txBody>
          <a:bodyPr vert="horz" rtlCol="0">
            <a:spAutoFit/>
          </a:bodyPr>
          <a:lstStyle/>
          <a:p>
            <a:endParaRPr lang="en-IN" dirty="0"/>
          </a:p>
        </p:txBody>
      </p:sp>
    </p:spTree>
    <p:custDataLst>
      <p:tags r:id="rId1"/>
    </p:custDataLst>
    <p:extLst>
      <p:ext uri="{BB962C8B-B14F-4D97-AF65-F5344CB8AC3E}">
        <p14:creationId xmlns:p14="http://schemas.microsoft.com/office/powerpoint/2010/main" val="19755611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1143000" y="1295400"/>
            <a:ext cx="7391400" cy="825500"/>
          </a:xfrm>
          <a:prstGeom prst="rect">
            <a:avLst/>
          </a:prstGeom>
          <a:noFill/>
          <a:ln w="9525">
            <a:noFill/>
            <a:miter lim="800000"/>
            <a:headEnd/>
            <a:tailEnd/>
          </a:ln>
        </p:spPr>
        <p:txBody>
          <a:bodyPr anchor="t" anchorCtr="0">
            <a:spAutoFit/>
          </a:bodyPr>
          <a:lstStyle/>
          <a:p>
            <a:pPr>
              <a:spcBef>
                <a:spcPct val="50000"/>
              </a:spcBef>
            </a:pPr>
            <a:endParaRPr lang="en-US" sz="1600" b="1" u="sng" dirty="0">
              <a:solidFill>
                <a:srgbClr val="000000"/>
              </a:solidFill>
              <a:latin typeface="Trebuchet MS" pitchFamily="34" charset="0"/>
            </a:endParaRPr>
          </a:p>
          <a:p>
            <a:pPr>
              <a:buFontTx/>
              <a:buChar char="•"/>
            </a:pPr>
            <a:endParaRPr lang="en-US" sz="1600" dirty="0">
              <a:solidFill>
                <a:srgbClr val="000000"/>
              </a:solidFill>
              <a:latin typeface="Trebuchet MS" pitchFamily="34" charset="0"/>
              <a:cs typeface="Times New Roman" pitchFamily="18" charset="0"/>
            </a:endParaRPr>
          </a:p>
          <a:p>
            <a:r>
              <a:rPr lang="en-US" sz="1600" dirty="0">
                <a:solidFill>
                  <a:srgbClr val="000000"/>
                </a:solidFill>
                <a:latin typeface="Trebuchet MS" pitchFamily="34" charset="0"/>
                <a:cs typeface="Times New Roman" pitchFamily="18" charset="0"/>
              </a:rPr>
              <a:t>    </a:t>
            </a:r>
          </a:p>
        </p:txBody>
      </p:sp>
      <p:sp>
        <p:nvSpPr>
          <p:cNvPr id="6" name="Rectangle 5"/>
          <p:cNvSpPr>
            <a:spLocks noChangeArrowheads="1"/>
          </p:cNvSpPr>
          <p:nvPr/>
        </p:nvSpPr>
        <p:spPr bwMode="auto">
          <a:xfrm>
            <a:off x="179512" y="1325488"/>
            <a:ext cx="8640960" cy="2895600"/>
          </a:xfrm>
          <a:prstGeom prst="rect">
            <a:avLst/>
          </a:prstGeom>
          <a:noFill/>
          <a:ln w="9525">
            <a:noFill/>
            <a:miter lim="800000"/>
            <a:headEnd/>
            <a:tailEnd/>
          </a:ln>
        </p:spPr>
        <p:txBody>
          <a:bodyPr anchor="t" anchorCtr="0"/>
          <a:lstStyle/>
          <a:p>
            <a:pPr marL="495300" indent="-495300">
              <a:lnSpc>
                <a:spcPct val="90000"/>
              </a:lnSpc>
              <a:spcBef>
                <a:spcPct val="20000"/>
              </a:spcBef>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495300" indent="-495300">
              <a:lnSpc>
                <a:spcPct val="90000"/>
              </a:lnSpc>
              <a:spcBef>
                <a:spcPct val="20000"/>
              </a:spcBef>
            </a:pPr>
            <a:endParaRPr lang="en-US" sz="2000" b="1" u="sng" dirty="0">
              <a:solidFill>
                <a:srgbClr val="000000"/>
              </a:solidFill>
              <a:latin typeface="Calibri" pitchFamily="34" charset="0"/>
              <a:cs typeface="Calibri" pitchFamily="34" charset="0"/>
            </a:endParaRPr>
          </a:p>
          <a:p>
            <a:pPr marL="495300" indent="-495300">
              <a:lnSpc>
                <a:spcPct val="90000"/>
              </a:lnSpc>
              <a:spcBef>
                <a:spcPct val="20000"/>
              </a:spcBef>
              <a:buFont typeface="Arial" charset="0"/>
              <a:buAutoNum type="alphaLcParenR" startAt="2"/>
            </a:pPr>
            <a:r>
              <a:rPr lang="en-US" sz="2000" dirty="0">
                <a:solidFill>
                  <a:srgbClr val="000000"/>
                </a:solidFill>
                <a:latin typeface="Calibri" pitchFamily="34" charset="0"/>
                <a:cs typeface="Calibri" pitchFamily="34" charset="0"/>
              </a:rPr>
              <a:t>Use or commercial exploitation is contrary to public order or morality or causes prejudice to human, animal or plant life or health or to the environment</a:t>
            </a:r>
          </a:p>
          <a:p>
            <a:pPr marL="495300" indent="-495300">
              <a:lnSpc>
                <a:spcPct val="90000"/>
              </a:lnSpc>
              <a:spcBef>
                <a:spcPct val="20000"/>
              </a:spcBef>
              <a:buFont typeface="Arial" charset="0"/>
              <a:buAutoNum type="alphaLcParenR" startAt="2"/>
            </a:pPr>
            <a:endParaRPr lang="en-US" sz="2000" dirty="0">
              <a:solidFill>
                <a:srgbClr val="000000"/>
              </a:solidFill>
              <a:latin typeface="Calibri" pitchFamily="34" charset="0"/>
              <a:cs typeface="Calibri" pitchFamily="34" charset="0"/>
            </a:endParaRPr>
          </a:p>
          <a:p>
            <a:pPr marL="495300" indent="-495300">
              <a:lnSpc>
                <a:spcPct val="90000"/>
              </a:lnSpc>
              <a:spcBef>
                <a:spcPct val="20000"/>
              </a:spcBef>
            </a:pPr>
            <a:r>
              <a:rPr lang="en-US" sz="2000" i="1" dirty="0">
                <a:solidFill>
                  <a:srgbClr val="000000"/>
                </a:solidFill>
                <a:latin typeface="Calibri" pitchFamily="34" charset="0"/>
                <a:cs typeface="Calibri" pitchFamily="34" charset="0"/>
              </a:rPr>
              <a:t>	Ex: Method of committing theft, counterfeiting currency notes, gambling, adulteration of food, device for house-breaking, Terminator gene </a:t>
            </a:r>
            <a:r>
              <a:rPr lang="en-US" sz="2000" i="1" dirty="0" smtClean="0">
                <a:solidFill>
                  <a:srgbClr val="000000"/>
                </a:solidFill>
                <a:latin typeface="Calibri" pitchFamily="34" charset="0"/>
                <a:cs typeface="Calibri" pitchFamily="34" charset="0"/>
              </a:rPr>
              <a:t>technology</a:t>
            </a:r>
            <a:r>
              <a:rPr lang="en-US" sz="2000" dirty="0">
                <a:latin typeface="Calibri" pitchFamily="34" charset="0"/>
                <a:cs typeface="Calibri" pitchFamily="34" charset="0"/>
              </a:rPr>
              <a:t>	</a:t>
            </a:r>
            <a:endParaRPr lang="en-US" sz="2000" i="1" dirty="0">
              <a:latin typeface="Calibri" pitchFamily="34" charset="0"/>
              <a:cs typeface="Calibri" pitchFamily="34" charset="0"/>
            </a:endParaRPr>
          </a:p>
          <a:p>
            <a:pPr marL="495300" indent="-495300">
              <a:lnSpc>
                <a:spcPct val="90000"/>
              </a:lnSpc>
              <a:spcBef>
                <a:spcPct val="20000"/>
              </a:spcBef>
            </a:pPr>
            <a:endParaRPr lang="en-US" sz="2000" i="1" dirty="0">
              <a:latin typeface="Calibri" pitchFamily="34" charset="0"/>
              <a:cs typeface="Calibri" pitchFamily="34" charset="0"/>
            </a:endParaRPr>
          </a:p>
          <a:p>
            <a:pPr marL="495300" indent="-495300">
              <a:lnSpc>
                <a:spcPct val="90000"/>
              </a:lnSpc>
              <a:spcBef>
                <a:spcPct val="20000"/>
              </a:spcBef>
            </a:pPr>
            <a:endParaRPr lang="en-US" sz="2000" i="1" dirty="0">
              <a:latin typeface="Calibri" pitchFamily="34" charset="0"/>
              <a:cs typeface="Calibri" pitchFamily="34" charset="0"/>
            </a:endParaRPr>
          </a:p>
          <a:p>
            <a:pPr marL="495300" indent="-495300">
              <a:lnSpc>
                <a:spcPct val="90000"/>
              </a:lnSpc>
              <a:spcBef>
                <a:spcPct val="20000"/>
              </a:spcBef>
            </a:pPr>
            <a:r>
              <a:rPr lang="en-US" sz="2000" dirty="0">
                <a:latin typeface="Calibri" pitchFamily="34" charset="0"/>
                <a:cs typeface="Calibri" pitchFamily="34" charset="0"/>
              </a:rPr>
              <a:t>	</a:t>
            </a:r>
          </a:p>
        </p:txBody>
      </p:sp>
      <p:pic>
        <p:nvPicPr>
          <p:cNvPr id="7" name="Picture 8" descr="SIR9PCAQV4P35CASFKBP2CA9AD20KCA1XDM08CACB1JOCCA9SYSJXCA17TXLMCA2MM1E4CAX5VXVKCA825TKFCAQW2AKQCA701BN0CALDANCOCAAW3W60CA76K9LGCA9VJMF5CAUZFCLKCA0F7315CA5HZS2P"/>
          <p:cNvPicPr>
            <a:picLocks noChangeAspect="1" noChangeArrowheads="1"/>
          </p:cNvPicPr>
          <p:nvPr/>
        </p:nvPicPr>
        <p:blipFill>
          <a:blip r:embed="rId4" cstate="print"/>
          <a:srcRect/>
          <a:stretch>
            <a:fillRect/>
          </a:stretch>
        </p:blipFill>
        <p:spPr bwMode="auto">
          <a:xfrm>
            <a:off x="2123728" y="4114800"/>
            <a:ext cx="1828800" cy="2247900"/>
          </a:xfrm>
          <a:prstGeom prst="rect">
            <a:avLst/>
          </a:prstGeom>
          <a:noFill/>
          <a:ln w="9525">
            <a:noFill/>
            <a:miter lim="800000"/>
            <a:headEnd/>
            <a:tailEnd/>
          </a:ln>
        </p:spPr>
      </p:pic>
      <p:pic>
        <p:nvPicPr>
          <p:cNvPr id="8" name="Picture 9" descr="notes"/>
          <p:cNvPicPr>
            <a:picLocks noChangeAspect="1" noChangeArrowheads="1"/>
          </p:cNvPicPr>
          <p:nvPr/>
        </p:nvPicPr>
        <p:blipFill>
          <a:blip r:embed="rId5" cstate="print"/>
          <a:srcRect/>
          <a:stretch>
            <a:fillRect/>
          </a:stretch>
        </p:blipFill>
        <p:spPr bwMode="auto">
          <a:xfrm>
            <a:off x="4499992" y="4122738"/>
            <a:ext cx="2971800" cy="2263775"/>
          </a:xfrm>
          <a:prstGeom prst="rect">
            <a:avLst/>
          </a:prstGeom>
          <a:noFill/>
          <a:ln w="9525">
            <a:noFill/>
            <a:miter lim="800000"/>
            <a:headEnd/>
            <a:tailEnd/>
          </a:ln>
        </p:spPr>
      </p:pic>
      <p:sp>
        <p:nvSpPr>
          <p:cNvPr id="10" name="TextBox 9"/>
          <p:cNvSpPr txBox="1"/>
          <p:nvPr/>
        </p:nvSpPr>
        <p:spPr>
          <a:xfrm>
            <a:off x="12700" y="12700"/>
            <a:ext cx="12700" cy="12700"/>
          </a:xfrm>
          <a:prstGeom prst="rect">
            <a:avLst/>
          </a:prstGeom>
          <a:noFill/>
        </p:spPr>
        <p:txBody>
          <a:bodyPr vert="horz" rtlCol="0">
            <a:spAutoFit/>
          </a:bodyPr>
          <a:lstStyle/>
          <a:p>
            <a:endParaRPr lang="en-IN" dirty="0"/>
          </a:p>
        </p:txBody>
      </p:sp>
      <p:sp>
        <p:nvSpPr>
          <p:cNvPr id="11"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3805300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1143000" y="1295400"/>
            <a:ext cx="7391400" cy="825500"/>
          </a:xfrm>
          <a:prstGeom prst="rect">
            <a:avLst/>
          </a:prstGeom>
          <a:noFill/>
          <a:ln w="9525">
            <a:noFill/>
            <a:miter lim="800000"/>
            <a:headEnd/>
            <a:tailEnd/>
          </a:ln>
        </p:spPr>
        <p:txBody>
          <a:bodyPr anchor="t" anchorCtr="0">
            <a:spAutoFit/>
          </a:bodyPr>
          <a:lstStyle/>
          <a:p>
            <a:pPr>
              <a:spcBef>
                <a:spcPct val="50000"/>
              </a:spcBef>
            </a:pPr>
            <a:endParaRPr lang="en-US" sz="1600" b="1" u="sng" dirty="0">
              <a:solidFill>
                <a:srgbClr val="000000"/>
              </a:solidFill>
              <a:latin typeface="Trebuchet MS" pitchFamily="34" charset="0"/>
            </a:endParaRPr>
          </a:p>
          <a:p>
            <a:pPr>
              <a:buFontTx/>
              <a:buChar char="•"/>
            </a:pPr>
            <a:endParaRPr lang="en-US" sz="1600" dirty="0">
              <a:solidFill>
                <a:srgbClr val="000000"/>
              </a:solidFill>
              <a:latin typeface="Trebuchet MS" pitchFamily="34" charset="0"/>
              <a:cs typeface="Times New Roman" pitchFamily="18" charset="0"/>
            </a:endParaRPr>
          </a:p>
          <a:p>
            <a:r>
              <a:rPr lang="en-US" sz="1600" dirty="0">
                <a:solidFill>
                  <a:srgbClr val="000000"/>
                </a:solidFill>
                <a:latin typeface="Trebuchet MS" pitchFamily="34" charset="0"/>
                <a:cs typeface="Times New Roman" pitchFamily="18" charset="0"/>
              </a:rPr>
              <a:t>    </a:t>
            </a:r>
          </a:p>
        </p:txBody>
      </p:sp>
      <p:sp>
        <p:nvSpPr>
          <p:cNvPr id="6" name="Rectangle 5"/>
          <p:cNvSpPr>
            <a:spLocks noChangeArrowheads="1"/>
          </p:cNvSpPr>
          <p:nvPr/>
        </p:nvSpPr>
        <p:spPr bwMode="auto">
          <a:xfrm>
            <a:off x="284584" y="1402928"/>
            <a:ext cx="5943600" cy="5029200"/>
          </a:xfrm>
          <a:prstGeom prst="rect">
            <a:avLst/>
          </a:prstGeom>
          <a:noFill/>
          <a:ln w="9525">
            <a:noFill/>
            <a:miter lim="800000"/>
            <a:headEnd/>
            <a:tailEnd/>
          </a:ln>
        </p:spPr>
        <p:txBody>
          <a:bodyPr anchor="t" anchorCtr="0"/>
          <a:lstStyle/>
          <a:p>
            <a:pPr marL="495300" indent="-495300" algn="just">
              <a:lnSpc>
                <a:spcPct val="90000"/>
              </a:lnSpc>
              <a:spcBef>
                <a:spcPct val="20000"/>
              </a:spcBef>
            </a:pPr>
            <a:r>
              <a:rPr lang="en-US" sz="2000" b="1" u="sng" dirty="0" smtClean="0">
                <a:solidFill>
                  <a:srgbClr val="000000"/>
                </a:solidFill>
                <a:latin typeface="Cambria" pitchFamily="18" charset="0"/>
              </a:rPr>
              <a:t>Section </a:t>
            </a:r>
            <a:r>
              <a:rPr lang="en-US" sz="2000" b="1" u="sng" dirty="0">
                <a:solidFill>
                  <a:srgbClr val="000000"/>
                </a:solidFill>
                <a:latin typeface="Cambria" pitchFamily="18" charset="0"/>
              </a:rPr>
              <a:t>3: What are not inventions (contd…)</a:t>
            </a:r>
          </a:p>
          <a:p>
            <a:pPr marL="495300" indent="-495300" algn="just">
              <a:lnSpc>
                <a:spcPct val="90000"/>
              </a:lnSpc>
              <a:spcBef>
                <a:spcPct val="20000"/>
              </a:spcBef>
            </a:pPr>
            <a:endParaRPr lang="en-US" sz="2000" b="1" u="sng" dirty="0">
              <a:solidFill>
                <a:srgbClr val="000000"/>
              </a:solidFill>
              <a:latin typeface="Cambria" pitchFamily="18" charset="0"/>
            </a:endParaRPr>
          </a:p>
          <a:p>
            <a:pPr marL="495300" indent="-495300" algn="just">
              <a:lnSpc>
                <a:spcPct val="90000"/>
              </a:lnSpc>
              <a:spcBef>
                <a:spcPct val="20000"/>
              </a:spcBef>
              <a:buFont typeface="Arial" charset="0"/>
              <a:buAutoNum type="alphaLcParenR" startAt="3"/>
            </a:pPr>
            <a:r>
              <a:rPr lang="en-US" sz="2000" dirty="0">
                <a:latin typeface="Cambria" pitchFamily="18" charset="0"/>
              </a:rPr>
              <a:t>The mere discovery of a </a:t>
            </a:r>
            <a:r>
              <a:rPr lang="en-US" sz="2000" b="1" i="1" dirty="0">
                <a:latin typeface="Cambria" pitchFamily="18" charset="0"/>
              </a:rPr>
              <a:t>scientific principle </a:t>
            </a:r>
            <a:r>
              <a:rPr lang="en-US" sz="2000" dirty="0">
                <a:latin typeface="Cambria" pitchFamily="18" charset="0"/>
              </a:rPr>
              <a:t>or  the  formulation of an </a:t>
            </a:r>
            <a:r>
              <a:rPr lang="en-US" sz="2000" b="1" i="1" dirty="0">
                <a:latin typeface="Cambria" pitchFamily="18" charset="0"/>
              </a:rPr>
              <a:t>abstract theory </a:t>
            </a:r>
            <a:r>
              <a:rPr lang="en-US" sz="2000" dirty="0">
                <a:latin typeface="Cambria" pitchFamily="18" charset="0"/>
              </a:rPr>
              <a:t>or discovery of any </a:t>
            </a:r>
            <a:r>
              <a:rPr lang="en-US" sz="2000" b="1" i="1" dirty="0">
                <a:latin typeface="Cambria" pitchFamily="18" charset="0"/>
              </a:rPr>
              <a:t>living things or non-living substance</a:t>
            </a:r>
            <a:r>
              <a:rPr lang="en-US" sz="2000" dirty="0">
                <a:latin typeface="Cambria" pitchFamily="18" charset="0"/>
              </a:rPr>
              <a:t> occurring in nature</a:t>
            </a:r>
          </a:p>
          <a:p>
            <a:pPr marL="495300" indent="-495300" algn="just">
              <a:lnSpc>
                <a:spcPct val="90000"/>
              </a:lnSpc>
              <a:spcBef>
                <a:spcPct val="20000"/>
              </a:spcBef>
              <a:buFont typeface="Arial" charset="0"/>
              <a:buAutoNum type="alphaLcParenR" startAt="3"/>
            </a:pPr>
            <a:endParaRPr lang="en-US" sz="2000" dirty="0">
              <a:solidFill>
                <a:srgbClr val="000000"/>
              </a:solidFill>
              <a:latin typeface="Cambria" pitchFamily="18" charset="0"/>
            </a:endParaRPr>
          </a:p>
          <a:p>
            <a:pPr marL="495300" indent="-495300" algn="just">
              <a:lnSpc>
                <a:spcPct val="90000"/>
              </a:lnSpc>
              <a:spcBef>
                <a:spcPct val="20000"/>
              </a:spcBef>
            </a:pPr>
            <a:r>
              <a:rPr lang="en-US" sz="2000" dirty="0">
                <a:solidFill>
                  <a:srgbClr val="000000"/>
                </a:solidFill>
                <a:latin typeface="Cambria" pitchFamily="18" charset="0"/>
              </a:rPr>
              <a:t>	Ex:	</a:t>
            </a:r>
          </a:p>
          <a:p>
            <a:pPr marL="952500" lvl="1" indent="-495300" algn="just">
              <a:lnSpc>
                <a:spcPct val="90000"/>
              </a:lnSpc>
              <a:spcBef>
                <a:spcPct val="20000"/>
              </a:spcBef>
              <a:buFont typeface="Trebuchet MS" pitchFamily="34" charset="0"/>
              <a:buChar char="–"/>
            </a:pPr>
            <a:r>
              <a:rPr lang="en-US" sz="2000" i="1" dirty="0">
                <a:solidFill>
                  <a:srgbClr val="000000"/>
                </a:solidFill>
                <a:latin typeface="Cambria" pitchFamily="18" charset="0"/>
              </a:rPr>
              <a:t>Newton’s Laws</a:t>
            </a:r>
          </a:p>
          <a:p>
            <a:pPr marL="952500" lvl="1" indent="-495300" algn="just">
              <a:lnSpc>
                <a:spcPct val="90000"/>
              </a:lnSpc>
              <a:spcBef>
                <a:spcPct val="20000"/>
              </a:spcBef>
              <a:buFont typeface="Trebuchet MS" pitchFamily="34" charset="0"/>
              <a:buChar char="–"/>
            </a:pPr>
            <a:r>
              <a:rPr lang="en-US" sz="2000" i="1" dirty="0">
                <a:solidFill>
                  <a:srgbClr val="000000"/>
                </a:solidFill>
                <a:latin typeface="Cambria" pitchFamily="18" charset="0"/>
              </a:rPr>
              <a:t>Einstein’s equation</a:t>
            </a:r>
          </a:p>
          <a:p>
            <a:pPr marL="952500" lvl="1" indent="-495300" algn="just">
              <a:lnSpc>
                <a:spcPct val="90000"/>
              </a:lnSpc>
              <a:spcBef>
                <a:spcPct val="20000"/>
              </a:spcBef>
              <a:buFont typeface="Trebuchet MS" pitchFamily="34" charset="0"/>
              <a:buChar char="–"/>
            </a:pPr>
            <a:r>
              <a:rPr lang="en-US" sz="2000" i="1" dirty="0">
                <a:solidFill>
                  <a:srgbClr val="000000"/>
                </a:solidFill>
                <a:latin typeface="Cambria" pitchFamily="18" charset="0"/>
              </a:rPr>
              <a:t>a substance or micro-organism occurring freely in nature is a discovery</a:t>
            </a:r>
            <a:r>
              <a:rPr lang="en-US" sz="2000" i="1" dirty="0" smtClean="0">
                <a:solidFill>
                  <a:srgbClr val="000000"/>
                </a:solidFill>
                <a:latin typeface="Cambria" pitchFamily="18" charset="0"/>
              </a:rPr>
              <a:t>.</a:t>
            </a:r>
            <a:endParaRPr lang="en-US" sz="2000" i="1" dirty="0">
              <a:solidFill>
                <a:srgbClr val="000000"/>
              </a:solidFill>
              <a:latin typeface="Cambria" pitchFamily="18" charset="0"/>
            </a:endParaRPr>
          </a:p>
        </p:txBody>
      </p:sp>
      <p:pic>
        <p:nvPicPr>
          <p:cNvPr id="7" name="Picture 6" descr="micro_organism"/>
          <p:cNvPicPr>
            <a:picLocks noChangeAspect="1" noChangeArrowheads="1"/>
          </p:cNvPicPr>
          <p:nvPr/>
        </p:nvPicPr>
        <p:blipFill>
          <a:blip r:embed="rId4" cstate="print"/>
          <a:srcRect l="21477" r="43642"/>
          <a:stretch>
            <a:fillRect/>
          </a:stretch>
        </p:blipFill>
        <p:spPr bwMode="auto">
          <a:xfrm>
            <a:off x="6804248" y="4747347"/>
            <a:ext cx="1600200" cy="1600200"/>
          </a:xfrm>
          <a:prstGeom prst="rect">
            <a:avLst/>
          </a:prstGeom>
          <a:noFill/>
          <a:ln w="9525">
            <a:noFill/>
            <a:miter lim="800000"/>
            <a:headEnd/>
            <a:tailEnd/>
          </a:ln>
        </p:spPr>
      </p:pic>
      <p:pic>
        <p:nvPicPr>
          <p:cNvPr id="8" name="Picture 7" descr="cgan626l"/>
          <p:cNvPicPr>
            <a:picLocks noChangeAspect="1" noChangeArrowheads="1"/>
          </p:cNvPicPr>
          <p:nvPr/>
        </p:nvPicPr>
        <p:blipFill>
          <a:blip r:embed="rId5" cstate="print"/>
          <a:srcRect/>
          <a:stretch>
            <a:fillRect/>
          </a:stretch>
        </p:blipFill>
        <p:spPr bwMode="auto">
          <a:xfrm>
            <a:off x="6804248" y="1052736"/>
            <a:ext cx="1668463" cy="1600200"/>
          </a:xfrm>
          <a:prstGeom prst="rect">
            <a:avLst/>
          </a:prstGeom>
          <a:noFill/>
          <a:ln w="9525">
            <a:noFill/>
            <a:miter lim="800000"/>
            <a:headEnd/>
            <a:tailEnd/>
          </a:ln>
        </p:spPr>
      </p:pic>
      <p:pic>
        <p:nvPicPr>
          <p:cNvPr id="10" name="Picture 9" descr="EINSTEIN.jpg"/>
          <p:cNvPicPr>
            <a:picLocks noChangeAspect="1"/>
          </p:cNvPicPr>
          <p:nvPr/>
        </p:nvPicPr>
        <p:blipFill>
          <a:blip r:embed="rId6" cstate="print"/>
          <a:srcRect t="11111"/>
          <a:stretch>
            <a:fillRect/>
          </a:stretch>
        </p:blipFill>
        <p:spPr bwMode="auto">
          <a:xfrm>
            <a:off x="6804248" y="2729136"/>
            <a:ext cx="1646238" cy="1828800"/>
          </a:xfrm>
          <a:prstGeom prst="rect">
            <a:avLst/>
          </a:prstGeom>
          <a:noFill/>
          <a:ln w="9525">
            <a:noFill/>
            <a:miter lim="800000"/>
            <a:headEnd/>
            <a:tailEnd/>
          </a:ln>
        </p:spPr>
      </p:pic>
      <p:sp>
        <p:nvSpPr>
          <p:cNvPr id="11" name="TextBox 10"/>
          <p:cNvSpPr txBox="1"/>
          <p:nvPr/>
        </p:nvSpPr>
        <p:spPr>
          <a:xfrm>
            <a:off x="12700" y="12700"/>
            <a:ext cx="12700" cy="12700"/>
          </a:xfrm>
          <a:prstGeom prst="rect">
            <a:avLst/>
          </a:prstGeom>
          <a:noFill/>
        </p:spPr>
        <p:txBody>
          <a:bodyPr vert="horz" rtlCol="0">
            <a:spAutoFit/>
          </a:bodyPr>
          <a:lstStyle/>
          <a:p>
            <a:endParaRPr lang="en-IN" dirty="0"/>
          </a:p>
        </p:txBody>
      </p:sp>
      <p:sp>
        <p:nvSpPr>
          <p:cNvPr id="12"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7182964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255984" y="1382951"/>
            <a:ext cx="7772400" cy="3170099"/>
          </a:xfrm>
          <a:prstGeom prst="rect">
            <a:avLst/>
          </a:prstGeom>
          <a:noFill/>
          <a:ln w="9525">
            <a:noFill/>
            <a:miter lim="800000"/>
            <a:headEnd/>
            <a:tailEnd/>
          </a:ln>
        </p:spPr>
        <p:txBody>
          <a:bodyPr anchor="t" anchorCtr="0">
            <a:spAutoFit/>
          </a:bodyPr>
          <a:lstStyle/>
          <a:p>
            <a:pPr marL="342900" indent="-342900" algn="just">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a:t>
            </a:r>
            <a:r>
              <a:rPr lang="en-US" sz="2000" b="1" u="sng" dirty="0" smtClean="0">
                <a:solidFill>
                  <a:srgbClr val="000000"/>
                </a:solidFill>
                <a:latin typeface="Calibri" pitchFamily="34" charset="0"/>
                <a:cs typeface="Calibri" pitchFamily="34" charset="0"/>
              </a:rPr>
              <a:t>What </a:t>
            </a:r>
            <a:r>
              <a:rPr lang="en-US" sz="2000" b="1" u="sng" dirty="0">
                <a:solidFill>
                  <a:srgbClr val="000000"/>
                </a:solidFill>
                <a:latin typeface="Calibri" pitchFamily="34" charset="0"/>
                <a:cs typeface="Calibri" pitchFamily="34" charset="0"/>
              </a:rPr>
              <a:t>are not inventions (contd…)</a:t>
            </a:r>
          </a:p>
          <a:p>
            <a:pPr marL="342900" indent="-342900" algn="just">
              <a:lnSpc>
                <a:spcPct val="90000"/>
              </a:lnSpc>
              <a:spcBef>
                <a:spcPct val="20000"/>
              </a:spcBef>
              <a:defRPr/>
            </a:pPr>
            <a:endParaRPr lang="en-US" sz="2000" dirty="0">
              <a:solidFill>
                <a:srgbClr val="000000"/>
              </a:solidFill>
              <a:latin typeface="Calibri" pitchFamily="34" charset="0"/>
              <a:cs typeface="Calibri" pitchFamily="34" charset="0"/>
            </a:endParaRPr>
          </a:p>
          <a:p>
            <a:pPr marL="342900" indent="-342900" algn="just">
              <a:buFont typeface="Arial" charset="0"/>
              <a:buAutoNum type="alphaLcParenR" startAt="4"/>
              <a:defRPr/>
            </a:pPr>
            <a:r>
              <a:rPr lang="en-US" sz="2000" dirty="0">
                <a:solidFill>
                  <a:srgbClr val="000000"/>
                </a:solidFill>
                <a:latin typeface="Calibri" pitchFamily="34" charset="0"/>
                <a:cs typeface="Calibri" pitchFamily="34" charset="0"/>
              </a:rPr>
              <a:t>the mere discovery of a </a:t>
            </a:r>
            <a:r>
              <a:rPr lang="en-US" sz="2000" b="1" i="1" dirty="0">
                <a:solidFill>
                  <a:srgbClr val="FF0000"/>
                </a:solidFill>
                <a:latin typeface="Calibri" pitchFamily="34" charset="0"/>
                <a:cs typeface="Calibri" pitchFamily="34" charset="0"/>
              </a:rPr>
              <a:t>new form </a:t>
            </a:r>
            <a:r>
              <a:rPr lang="en-US" sz="2000" dirty="0">
                <a:solidFill>
                  <a:srgbClr val="000000"/>
                </a:solidFill>
                <a:latin typeface="Calibri" pitchFamily="34" charset="0"/>
                <a:cs typeface="Calibri" pitchFamily="34" charset="0"/>
              </a:rPr>
              <a:t>of a substance which does not result in the enhancement of a known efficacy of that substance </a:t>
            </a:r>
          </a:p>
          <a:p>
            <a:pPr marL="342900" indent="-342900" algn="just">
              <a:defRPr/>
            </a:pPr>
            <a:r>
              <a:rPr lang="en-US" sz="2000" dirty="0">
                <a:solidFill>
                  <a:srgbClr val="000000"/>
                </a:solidFill>
                <a:latin typeface="Calibri" pitchFamily="34" charset="0"/>
                <a:cs typeface="Calibri" pitchFamily="34" charset="0"/>
              </a:rPr>
              <a:t>	or </a:t>
            </a:r>
          </a:p>
          <a:p>
            <a:pPr marL="342900" indent="-342900" algn="just">
              <a:defRPr/>
            </a:pPr>
            <a:r>
              <a:rPr lang="en-US" sz="2000" dirty="0">
                <a:solidFill>
                  <a:srgbClr val="000000"/>
                </a:solidFill>
                <a:latin typeface="Calibri" pitchFamily="34" charset="0"/>
                <a:cs typeface="Calibri" pitchFamily="34" charset="0"/>
              </a:rPr>
              <a:t>	the mere discovery of a </a:t>
            </a:r>
            <a:r>
              <a:rPr lang="en-US" sz="2000" b="1" i="1" dirty="0">
                <a:solidFill>
                  <a:srgbClr val="FF0000"/>
                </a:solidFill>
                <a:latin typeface="Calibri" pitchFamily="34" charset="0"/>
                <a:cs typeface="Calibri" pitchFamily="34" charset="0"/>
              </a:rPr>
              <a:t>new property </a:t>
            </a:r>
          </a:p>
          <a:p>
            <a:pPr marL="342900" indent="-342900" algn="just">
              <a:defRPr/>
            </a:pPr>
            <a:r>
              <a:rPr lang="en-US" sz="2000" b="1" i="1" dirty="0">
                <a:solidFill>
                  <a:srgbClr val="FF0000"/>
                </a:solidFill>
                <a:latin typeface="Calibri" pitchFamily="34" charset="0"/>
                <a:cs typeface="Calibri" pitchFamily="34" charset="0"/>
              </a:rPr>
              <a:t>	</a:t>
            </a:r>
            <a:r>
              <a:rPr lang="en-US" sz="2000" dirty="0">
                <a:latin typeface="Calibri" pitchFamily="34" charset="0"/>
                <a:cs typeface="Calibri" pitchFamily="34" charset="0"/>
              </a:rPr>
              <a:t>or </a:t>
            </a:r>
          </a:p>
          <a:p>
            <a:pPr marL="342900" indent="-342900" algn="just">
              <a:defRPr/>
            </a:pPr>
            <a:r>
              <a:rPr lang="en-US" sz="2000" b="1" i="1" dirty="0">
                <a:solidFill>
                  <a:srgbClr val="FF0000"/>
                </a:solidFill>
                <a:latin typeface="Calibri" pitchFamily="34" charset="0"/>
                <a:cs typeface="Calibri" pitchFamily="34" charset="0"/>
              </a:rPr>
              <a:t>	new use</a:t>
            </a:r>
            <a:r>
              <a:rPr lang="en-US" sz="2000" b="1" i="1" dirty="0">
                <a:latin typeface="Calibri" pitchFamily="34" charset="0"/>
                <a:cs typeface="Calibri" pitchFamily="34" charset="0"/>
              </a:rPr>
              <a:t> </a:t>
            </a:r>
            <a:r>
              <a:rPr lang="en-US" sz="2000" dirty="0">
                <a:solidFill>
                  <a:srgbClr val="000000"/>
                </a:solidFill>
                <a:latin typeface="Calibri" pitchFamily="34" charset="0"/>
                <a:cs typeface="Calibri" pitchFamily="34" charset="0"/>
              </a:rPr>
              <a:t>of a known process, machine or apparatus unless such known process results in a new product or employs at least one new reactant</a:t>
            </a:r>
            <a:r>
              <a:rPr lang="en-US" sz="2000" dirty="0" smtClean="0">
                <a:solidFill>
                  <a:srgbClr val="000000"/>
                </a:solidFill>
                <a:latin typeface="Calibri" pitchFamily="34" charset="0"/>
                <a:cs typeface="Calibri" pitchFamily="34" charset="0"/>
              </a:rPr>
              <a:t>.</a:t>
            </a:r>
            <a:endParaRPr lang="en-US" sz="2000" dirty="0">
              <a:latin typeface="Calibri" pitchFamily="34" charset="0"/>
              <a:cs typeface="Calibri" pitchFamily="34" charset="0"/>
            </a:endParaRPr>
          </a:p>
        </p:txBody>
      </p:sp>
      <p:sp>
        <p:nvSpPr>
          <p:cNvPr id="6" name="Rectangle 5"/>
          <p:cNvSpPr/>
          <p:nvPr/>
        </p:nvSpPr>
        <p:spPr>
          <a:xfrm>
            <a:off x="7342212" y="6510179"/>
            <a:ext cx="910827" cy="24622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Calibri" pitchFamily="34" charset="0"/>
                <a:ea typeface="+mn-ea"/>
                <a:cs typeface="Arial"/>
              </a:rPr>
              <a:t>Page </a:t>
            </a:r>
            <a:fld id="{3E4B8EDF-2702-43D9-AC03-AAA4095003C2}" type="slidenum">
              <a:rPr kumimoji="0" lang="en-US" sz="1000" b="0" i="0" u="none" strike="noStrike" kern="1200" cap="none" spc="0" normalizeH="0" baseline="0" noProof="0" smtClean="0">
                <a:ln>
                  <a:noFill/>
                </a:ln>
                <a:solidFill>
                  <a:schemeClr val="tx1"/>
                </a:solidFill>
                <a:effectLst/>
                <a:uLnTx/>
                <a:uFillTx/>
                <a:latin typeface="Calibri" pitchFamily="34" charset="0"/>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25</a:t>
            </a:fld>
            <a:r>
              <a:rPr kumimoji="0" lang="en-US" sz="1000" b="0" i="0" u="none" strike="noStrike" kern="1200" cap="none" spc="0" normalizeH="0" baseline="0" noProof="0" dirty="0" smtClean="0">
                <a:ln>
                  <a:noFill/>
                </a:ln>
                <a:solidFill>
                  <a:schemeClr val="tx1"/>
                </a:solidFill>
                <a:effectLst/>
                <a:uLnTx/>
                <a:uFillTx/>
                <a:latin typeface="Calibri" pitchFamily="34" charset="0"/>
                <a:ea typeface="+mn-ea"/>
                <a:cs typeface="Arial"/>
              </a:rPr>
              <a:t> of 66</a:t>
            </a:r>
            <a:endParaRPr kumimoji="0" lang="en-US" sz="1000" b="0" i="0" u="none" strike="noStrike" kern="1200" cap="none" spc="0" normalizeH="0" baseline="0" noProof="0" dirty="0">
              <a:ln>
                <a:noFill/>
              </a:ln>
              <a:solidFill>
                <a:schemeClr val="tx1"/>
              </a:solidFill>
              <a:effectLst/>
              <a:uLnTx/>
              <a:uFillTx/>
              <a:latin typeface="Calibri" pitchFamily="34" charset="0"/>
              <a:ea typeface="+mn-ea"/>
              <a:cs typeface="Arial"/>
            </a:endParaRPr>
          </a:p>
        </p:txBody>
      </p:sp>
      <p:sp>
        <p:nvSpPr>
          <p:cNvPr id="7"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28448749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228600" y="1374442"/>
            <a:ext cx="8686800" cy="4585871"/>
          </a:xfrm>
          <a:prstGeom prst="rect">
            <a:avLst/>
          </a:prstGeom>
          <a:noFill/>
          <a:ln w="9525">
            <a:noFill/>
            <a:miter lim="800000"/>
            <a:headEnd/>
            <a:tailEnd/>
          </a:ln>
        </p:spPr>
        <p:txBody>
          <a:bodyPr wrap="square" anchor="t" anchorCtr="0">
            <a:spAutoFit/>
          </a:bodyPr>
          <a:lstStyle/>
          <a:p>
            <a:pPr marL="342900" indent="-342900" algn="just">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gn="just">
              <a:lnSpc>
                <a:spcPct val="90000"/>
              </a:lnSpc>
              <a:spcBef>
                <a:spcPct val="20000"/>
              </a:spcBef>
              <a:defRPr/>
            </a:pPr>
            <a:endParaRPr lang="en-US" sz="2000" i="1" dirty="0">
              <a:solidFill>
                <a:srgbClr val="000000"/>
              </a:solidFill>
              <a:latin typeface="Calibri" pitchFamily="34" charset="0"/>
              <a:cs typeface="Calibri" pitchFamily="34" charset="0"/>
            </a:endParaRPr>
          </a:p>
          <a:p>
            <a:pPr marL="342900" indent="-342900" algn="just">
              <a:lnSpc>
                <a:spcPct val="90000"/>
              </a:lnSpc>
              <a:spcBef>
                <a:spcPct val="20000"/>
              </a:spcBef>
              <a:defRPr/>
            </a:pPr>
            <a:r>
              <a:rPr lang="en-US" sz="2000" i="1" dirty="0">
                <a:solidFill>
                  <a:srgbClr val="000000"/>
                </a:solidFill>
                <a:latin typeface="Calibri" pitchFamily="34" charset="0"/>
                <a:cs typeface="Calibri" pitchFamily="34" charset="0"/>
              </a:rPr>
              <a:t>	Section </a:t>
            </a:r>
            <a:r>
              <a:rPr lang="en-US" sz="2000" i="1" dirty="0" smtClean="0">
                <a:solidFill>
                  <a:srgbClr val="000000"/>
                </a:solidFill>
                <a:latin typeface="Calibri" pitchFamily="34" charset="0"/>
                <a:cs typeface="Calibri" pitchFamily="34" charset="0"/>
              </a:rPr>
              <a:t>3</a:t>
            </a:r>
            <a:r>
              <a:rPr lang="en-US" sz="2000" i="1" baseline="30000" dirty="0" smtClean="0">
                <a:solidFill>
                  <a:srgbClr val="000000"/>
                </a:solidFill>
                <a:latin typeface="Calibri" pitchFamily="34" charset="0"/>
                <a:cs typeface="Calibri" pitchFamily="34" charset="0"/>
              </a:rPr>
              <a:t>rd</a:t>
            </a:r>
            <a:r>
              <a:rPr lang="en-US" sz="2000" i="1" dirty="0" smtClean="0">
                <a:solidFill>
                  <a:srgbClr val="000000"/>
                </a:solidFill>
                <a:latin typeface="Calibri" pitchFamily="34" charset="0"/>
                <a:cs typeface="Calibri" pitchFamily="34" charset="0"/>
              </a:rPr>
              <a:t>…</a:t>
            </a:r>
            <a:endParaRPr lang="en-US" sz="2000" i="1" dirty="0">
              <a:solidFill>
                <a:srgbClr val="000000"/>
              </a:solidFill>
              <a:latin typeface="Calibri" pitchFamily="34" charset="0"/>
              <a:cs typeface="Calibri" pitchFamily="34" charset="0"/>
            </a:endParaRPr>
          </a:p>
          <a:p>
            <a:pPr marL="342900" indent="-342900" algn="just">
              <a:lnSpc>
                <a:spcPct val="90000"/>
              </a:lnSpc>
              <a:spcBef>
                <a:spcPct val="20000"/>
              </a:spcBef>
              <a:defRPr/>
            </a:pPr>
            <a:r>
              <a:rPr lang="en-US" sz="2000" i="1" dirty="0">
                <a:solidFill>
                  <a:srgbClr val="000000"/>
                </a:solidFill>
                <a:latin typeface="Calibri" pitchFamily="34" charset="0"/>
                <a:cs typeface="Calibri" pitchFamily="34" charset="0"/>
              </a:rPr>
              <a:t>	</a:t>
            </a:r>
            <a:r>
              <a:rPr lang="en-IN" sz="2000" i="1" dirty="0" smtClean="0">
                <a:solidFill>
                  <a:srgbClr val="000000"/>
                </a:solidFill>
                <a:latin typeface="Calibri" pitchFamily="34" charset="0"/>
                <a:cs typeface="Calibri" pitchFamily="34" charset="0"/>
              </a:rPr>
              <a:t>For the purposes of this clause, </a:t>
            </a:r>
            <a:r>
              <a:rPr lang="en-US" sz="2000" i="1" dirty="0" smtClean="0">
                <a:solidFill>
                  <a:srgbClr val="000000"/>
                </a:solidFill>
                <a:latin typeface="Calibri" pitchFamily="34" charset="0"/>
                <a:cs typeface="Calibri" pitchFamily="34" charset="0"/>
              </a:rPr>
              <a:t>Salts, esters, ethers</a:t>
            </a:r>
            <a:r>
              <a:rPr lang="en-US" sz="2000" i="1" dirty="0">
                <a:solidFill>
                  <a:srgbClr val="000000"/>
                </a:solidFill>
                <a:latin typeface="Calibri" pitchFamily="34" charset="0"/>
                <a:cs typeface="Calibri" pitchFamily="34" charset="0"/>
              </a:rPr>
              <a:t>, polymorphs, metabolites, pure form, particle </a:t>
            </a:r>
            <a:r>
              <a:rPr lang="en-US" sz="2000" i="1" dirty="0" smtClean="0">
                <a:solidFill>
                  <a:srgbClr val="000000"/>
                </a:solidFill>
                <a:latin typeface="Calibri" pitchFamily="34" charset="0"/>
                <a:cs typeface="Calibri" pitchFamily="34" charset="0"/>
              </a:rPr>
              <a:t>size</a:t>
            </a:r>
            <a:r>
              <a:rPr lang="en-US" sz="2000" i="1" dirty="0">
                <a:solidFill>
                  <a:srgbClr val="000000"/>
                </a:solidFill>
                <a:latin typeface="Calibri" pitchFamily="34" charset="0"/>
                <a:cs typeface="Calibri" pitchFamily="34" charset="0"/>
              </a:rPr>
              <a:t>, isomers, mixture of isomers, complexes, combinations and other derivatives of known substances shall be considered to be same substance, unless they differ significantly in properties w.r.t. </a:t>
            </a:r>
            <a:r>
              <a:rPr lang="en-US" sz="2000" i="1" dirty="0" smtClean="0">
                <a:solidFill>
                  <a:srgbClr val="000000"/>
                </a:solidFill>
                <a:latin typeface="Calibri" pitchFamily="34" charset="0"/>
                <a:cs typeface="Calibri" pitchFamily="34" charset="0"/>
              </a:rPr>
              <a:t>efficacy.</a:t>
            </a:r>
            <a:endParaRPr lang="en-US" sz="2000" i="1" dirty="0">
              <a:solidFill>
                <a:srgbClr val="000000"/>
              </a:solidFill>
              <a:latin typeface="Calibri" pitchFamily="34" charset="0"/>
              <a:cs typeface="Calibri" pitchFamily="34" charset="0"/>
            </a:endParaRPr>
          </a:p>
          <a:p>
            <a:pPr marL="342900" indent="-342900" algn="just">
              <a:lnSpc>
                <a:spcPct val="90000"/>
              </a:lnSpc>
              <a:spcBef>
                <a:spcPct val="20000"/>
              </a:spcBef>
              <a:defRPr/>
            </a:pPr>
            <a:endParaRPr lang="en-US" sz="2000" i="1" dirty="0">
              <a:solidFill>
                <a:srgbClr val="000000"/>
              </a:solidFill>
              <a:latin typeface="Calibri" pitchFamily="34" charset="0"/>
              <a:cs typeface="Calibri" pitchFamily="34" charset="0"/>
            </a:endParaRPr>
          </a:p>
          <a:p>
            <a:pPr marL="342900" indent="-342900" algn="just">
              <a:lnSpc>
                <a:spcPct val="90000"/>
              </a:lnSpc>
              <a:spcBef>
                <a:spcPct val="20000"/>
              </a:spcBef>
              <a:defRPr/>
            </a:pPr>
            <a:r>
              <a:rPr lang="en-US" sz="2000" i="1" dirty="0">
                <a:solidFill>
                  <a:srgbClr val="000000"/>
                </a:solidFill>
                <a:latin typeface="Calibri" pitchFamily="34" charset="0"/>
                <a:cs typeface="Calibri" pitchFamily="34" charset="0"/>
              </a:rPr>
              <a:t>Ex: </a:t>
            </a:r>
          </a:p>
          <a:p>
            <a:pPr marL="800100" lvl="1" indent="-342900" algn="just">
              <a:lnSpc>
                <a:spcPct val="90000"/>
              </a:lnSpc>
              <a:spcBef>
                <a:spcPct val="20000"/>
              </a:spcBef>
              <a:buFontTx/>
              <a:buChar char="-"/>
              <a:defRPr/>
            </a:pPr>
            <a:r>
              <a:rPr lang="en-US" sz="2000" i="1" dirty="0">
                <a:solidFill>
                  <a:srgbClr val="000000"/>
                </a:solidFill>
                <a:latin typeface="Calibri" pitchFamily="34" charset="0"/>
                <a:cs typeface="Calibri" pitchFamily="34" charset="0"/>
              </a:rPr>
              <a:t>Amorphous to crystalline and vice versa</a:t>
            </a:r>
          </a:p>
          <a:p>
            <a:pPr marL="800100" lvl="1" indent="-342900" algn="just">
              <a:lnSpc>
                <a:spcPct val="90000"/>
              </a:lnSpc>
              <a:spcBef>
                <a:spcPct val="20000"/>
              </a:spcBef>
              <a:buFontTx/>
              <a:buChar char="-"/>
              <a:defRPr/>
            </a:pPr>
            <a:r>
              <a:rPr lang="en-US" sz="2000" i="1" dirty="0">
                <a:solidFill>
                  <a:srgbClr val="000000"/>
                </a:solidFill>
                <a:latin typeface="Calibri" pitchFamily="34" charset="0"/>
                <a:cs typeface="Calibri" pitchFamily="34" charset="0"/>
              </a:rPr>
              <a:t>One isomer to other isomer</a:t>
            </a:r>
          </a:p>
          <a:p>
            <a:pPr marL="800100" lvl="1" indent="-342900" algn="just">
              <a:lnSpc>
                <a:spcPct val="90000"/>
              </a:lnSpc>
              <a:spcBef>
                <a:spcPct val="20000"/>
              </a:spcBef>
              <a:buFontTx/>
              <a:buChar char="-"/>
              <a:defRPr/>
            </a:pPr>
            <a:r>
              <a:rPr lang="en-US" sz="2000" i="1" dirty="0">
                <a:solidFill>
                  <a:srgbClr val="000000"/>
                </a:solidFill>
                <a:latin typeface="Calibri" pitchFamily="34" charset="0"/>
                <a:cs typeface="Calibri" pitchFamily="34" charset="0"/>
              </a:rPr>
              <a:t>Hygroscopic to dried</a:t>
            </a:r>
          </a:p>
          <a:p>
            <a:pPr marL="800100" lvl="1" indent="-342900" algn="just">
              <a:lnSpc>
                <a:spcPct val="90000"/>
              </a:lnSpc>
              <a:spcBef>
                <a:spcPct val="20000"/>
              </a:spcBef>
              <a:buFontTx/>
              <a:buChar char="-"/>
              <a:defRPr/>
            </a:pPr>
            <a:r>
              <a:rPr lang="en-US" sz="2000" i="1" dirty="0">
                <a:solidFill>
                  <a:srgbClr val="000000"/>
                </a:solidFill>
                <a:latin typeface="Calibri" pitchFamily="34" charset="0"/>
                <a:cs typeface="Calibri" pitchFamily="34" charset="0"/>
              </a:rPr>
              <a:t>New use of Aspirin for heart ailments</a:t>
            </a:r>
          </a:p>
          <a:p>
            <a:pPr marL="800100" lvl="1" indent="-342900" algn="just">
              <a:lnSpc>
                <a:spcPct val="90000"/>
              </a:lnSpc>
              <a:spcBef>
                <a:spcPct val="20000"/>
              </a:spcBef>
              <a:buFontTx/>
              <a:buChar char="-"/>
              <a:defRPr/>
            </a:pPr>
            <a:r>
              <a:rPr lang="en-US" sz="2000" i="1" dirty="0">
                <a:solidFill>
                  <a:srgbClr val="000000"/>
                </a:solidFill>
                <a:latin typeface="Calibri" pitchFamily="34" charset="0"/>
                <a:cs typeface="Calibri" pitchFamily="34" charset="0"/>
              </a:rPr>
              <a:t>Mere new uses of Neem</a:t>
            </a:r>
            <a:r>
              <a:rPr lang="en-US" sz="2000" i="1" dirty="0" smtClean="0">
                <a:solidFill>
                  <a:srgbClr val="000000"/>
                </a:solidFill>
                <a:latin typeface="Calibri" pitchFamily="34" charset="0"/>
                <a:cs typeface="Calibri" pitchFamily="34" charset="0"/>
              </a:rPr>
              <a:t>.</a:t>
            </a:r>
            <a:endParaRPr lang="en-US" sz="2000" i="1" dirty="0">
              <a:solidFill>
                <a:srgbClr val="000000"/>
              </a:solidFill>
              <a:latin typeface="Calibri" pitchFamily="34" charset="0"/>
              <a:cs typeface="Calibri" pitchFamily="34" charset="0"/>
            </a:endParaRPr>
          </a:p>
        </p:txBody>
      </p:sp>
      <p:sp>
        <p:nvSpPr>
          <p:cNvPr id="6"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6241700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152400" y="1197907"/>
            <a:ext cx="8610600" cy="3939540"/>
          </a:xfrm>
          <a:prstGeom prst="rect">
            <a:avLst/>
          </a:prstGeom>
          <a:noFill/>
          <a:ln w="9525">
            <a:noFill/>
            <a:miter lim="800000"/>
            <a:headEnd/>
            <a:tailEnd/>
          </a:ln>
        </p:spPr>
        <p:txBody>
          <a:bodyPr wrap="square" anchor="t" anchorCtr="0">
            <a:spAutoFit/>
          </a:bodyPr>
          <a:lstStyle/>
          <a:p>
            <a:pPr>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a:t>
            </a:r>
            <a:r>
              <a:rPr lang="en-US" sz="2000" b="1" u="sng" dirty="0" smtClean="0">
                <a:solidFill>
                  <a:srgbClr val="000000"/>
                </a:solidFill>
                <a:latin typeface="Calibri" pitchFamily="34" charset="0"/>
                <a:cs typeface="Calibri" pitchFamily="34" charset="0"/>
              </a:rPr>
              <a:t>inventions (</a:t>
            </a:r>
            <a:r>
              <a:rPr lang="en-US" sz="2000" b="1" u="sng" dirty="0">
                <a:solidFill>
                  <a:srgbClr val="000000"/>
                </a:solidFill>
                <a:latin typeface="Calibri" pitchFamily="34" charset="0"/>
                <a:cs typeface="Calibri" pitchFamily="34" charset="0"/>
              </a:rPr>
              <a:t>contd…)</a:t>
            </a:r>
          </a:p>
          <a:p>
            <a:pPr marL="342900" indent="-342900" algn="just">
              <a:buFont typeface="+mj-lt"/>
              <a:buAutoNum type="alphaLcParenR" startAt="5"/>
              <a:defRPr/>
            </a:pPr>
            <a:endParaRPr lang="en-US" sz="2000" dirty="0">
              <a:solidFill>
                <a:srgbClr val="000000"/>
              </a:solidFill>
              <a:latin typeface="Calibri" pitchFamily="34" charset="0"/>
              <a:cs typeface="Calibri" pitchFamily="34" charset="0"/>
            </a:endParaRPr>
          </a:p>
          <a:p>
            <a:pPr marL="342900" indent="-342900" algn="just">
              <a:buFont typeface="+mj-lt"/>
              <a:buAutoNum type="alphaLcParenR" startAt="5"/>
              <a:defRPr/>
            </a:pPr>
            <a:r>
              <a:rPr lang="en-US" sz="2000" dirty="0">
                <a:solidFill>
                  <a:srgbClr val="000000"/>
                </a:solidFill>
                <a:latin typeface="Calibri" pitchFamily="34" charset="0"/>
                <a:cs typeface="Calibri" pitchFamily="34" charset="0"/>
              </a:rPr>
              <a:t>A substance obtained by a mere admixture resulting only in the aggregation of the properties of the components thereof or a process for producing such substance</a:t>
            </a:r>
          </a:p>
          <a:p>
            <a:pPr marL="342900" indent="-342900" algn="just">
              <a:defRPr/>
            </a:pPr>
            <a:r>
              <a:rPr lang="en-US" sz="2000" dirty="0">
                <a:solidFill>
                  <a:srgbClr val="000000"/>
                </a:solidFill>
                <a:latin typeface="Calibri" pitchFamily="34" charset="0"/>
                <a:cs typeface="Calibri" pitchFamily="34" charset="0"/>
              </a:rPr>
              <a:t>	</a:t>
            </a:r>
          </a:p>
          <a:p>
            <a:pPr marL="342900" indent="-342900" algn="just">
              <a:spcBef>
                <a:spcPct val="20000"/>
              </a:spcBef>
              <a:defRPr/>
            </a:pPr>
            <a:r>
              <a:rPr lang="en-US" sz="2000" dirty="0">
                <a:solidFill>
                  <a:srgbClr val="000000"/>
                </a:solidFill>
                <a:latin typeface="Calibri" pitchFamily="34" charset="0"/>
                <a:cs typeface="Calibri" pitchFamily="34" charset="0"/>
              </a:rPr>
              <a:t>	Ex: Mixture of medicines to cure multiple diseases  without synergy, Combiflam [Paracetamol (Antipyretic) + Brufen (analgesic)], Solution of sugar and color additives in water to form a soft drink. </a:t>
            </a:r>
            <a:endParaRPr lang="en-US" sz="2000" dirty="0" smtClean="0">
              <a:solidFill>
                <a:srgbClr val="000000"/>
              </a:solidFill>
              <a:latin typeface="Calibri" pitchFamily="34" charset="0"/>
              <a:cs typeface="Calibri" pitchFamily="34" charset="0"/>
            </a:endParaRPr>
          </a:p>
          <a:p>
            <a:pPr marL="342900" indent="-342900" algn="just">
              <a:spcBef>
                <a:spcPct val="20000"/>
              </a:spcBef>
              <a:defRPr/>
            </a:pPr>
            <a:endParaRPr lang="en-US" sz="2000" dirty="0">
              <a:solidFill>
                <a:srgbClr val="000000"/>
              </a:solidFill>
              <a:latin typeface="Calibri" pitchFamily="34" charset="0"/>
              <a:cs typeface="Calibri" pitchFamily="34" charset="0"/>
            </a:endParaRPr>
          </a:p>
          <a:p>
            <a:pPr marL="342900" indent="-342900" algn="just">
              <a:spcBef>
                <a:spcPct val="20000"/>
              </a:spcBef>
              <a:defRPr/>
            </a:pPr>
            <a:r>
              <a:rPr lang="en-US" sz="2000" dirty="0">
                <a:solidFill>
                  <a:srgbClr val="000000"/>
                </a:solidFill>
                <a:latin typeface="Calibri" pitchFamily="34" charset="0"/>
                <a:cs typeface="Calibri" pitchFamily="34" charset="0"/>
              </a:rPr>
              <a:t>	</a:t>
            </a:r>
            <a:r>
              <a:rPr lang="en-US" sz="2000" dirty="0">
                <a:solidFill>
                  <a:srgbClr val="0070C0"/>
                </a:solidFill>
                <a:latin typeface="Calibri" pitchFamily="34" charset="0"/>
                <a:cs typeface="Calibri" pitchFamily="34" charset="0"/>
              </a:rPr>
              <a:t>However, an admixture resulting into synergistic properties of  mixture is not considered as mere admixture e.g soap, detergent, polymer compositions etc.</a:t>
            </a:r>
          </a:p>
        </p:txBody>
      </p:sp>
      <p:pic>
        <p:nvPicPr>
          <p:cNvPr id="6" name="Picture 6" descr="PanadolEO"/>
          <p:cNvPicPr>
            <a:picLocks noChangeAspect="1" noChangeArrowheads="1"/>
          </p:cNvPicPr>
          <p:nvPr/>
        </p:nvPicPr>
        <p:blipFill>
          <a:blip r:embed="rId4" cstate="print"/>
          <a:srcRect/>
          <a:stretch>
            <a:fillRect/>
          </a:stretch>
        </p:blipFill>
        <p:spPr bwMode="auto">
          <a:xfrm>
            <a:off x="4572000" y="5181600"/>
            <a:ext cx="1600200" cy="1199060"/>
          </a:xfrm>
          <a:prstGeom prst="rect">
            <a:avLst/>
          </a:prstGeom>
          <a:noFill/>
          <a:ln w="9525">
            <a:noFill/>
            <a:miter lim="800000"/>
            <a:headEnd/>
            <a:tailEnd/>
          </a:ln>
        </p:spPr>
      </p:pic>
      <p:sp>
        <p:nvSpPr>
          <p:cNvPr id="8" name="TextBox 7"/>
          <p:cNvSpPr txBox="1"/>
          <p:nvPr/>
        </p:nvSpPr>
        <p:spPr>
          <a:xfrm>
            <a:off x="12700" y="12700"/>
            <a:ext cx="12700" cy="12700"/>
          </a:xfrm>
          <a:prstGeom prst="rect">
            <a:avLst/>
          </a:prstGeom>
          <a:noFill/>
        </p:spPr>
        <p:txBody>
          <a:bodyPr vert="horz" rtlCol="0">
            <a:spAutoFit/>
          </a:bodyPr>
          <a:lstStyle/>
          <a:p>
            <a:endParaRPr lang="en-IN" dirty="0"/>
          </a:p>
        </p:txBody>
      </p:sp>
      <p:sp>
        <p:nvSpPr>
          <p:cNvPr id="9"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35340865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71" name="Object 7"/>
          <p:cNvGraphicFramePr>
            <a:graphicFrameLocks noChangeAspect="1"/>
          </p:cNvGraphicFramePr>
          <p:nvPr>
            <p:extLst>
              <p:ext uri="{D42A27DB-BD31-4B8C-83A1-F6EECF244321}">
                <p14:modId xmlns:p14="http://schemas.microsoft.com/office/powerpoint/2010/main" val="2865651335"/>
              </p:ext>
            </p:extLst>
          </p:nvPr>
        </p:nvGraphicFramePr>
        <p:xfrm>
          <a:off x="6948264" y="1143000"/>
          <a:ext cx="1804988" cy="1828800"/>
        </p:xfrm>
        <a:graphic>
          <a:graphicData uri="http://schemas.openxmlformats.org/presentationml/2006/ole">
            <mc:AlternateContent xmlns:mc="http://schemas.openxmlformats.org/markup-compatibility/2006">
              <mc:Choice xmlns:v="urn:schemas-microsoft-com:vml" Requires="v">
                <p:oleObj spid="_x0000_s2069" name="Bitmap Image" r:id="rId5" imgW="2857899" imgH="2895238" progId="PBrush">
                  <p:embed/>
                </p:oleObj>
              </mc:Choice>
              <mc:Fallback>
                <p:oleObj name="Bitmap Image" r:id="rId5" imgW="2857899" imgH="289523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1143000"/>
                        <a:ext cx="1804988"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Text Box 3"/>
          <p:cNvSpPr txBox="1">
            <a:spLocks noChangeArrowheads="1"/>
          </p:cNvSpPr>
          <p:nvPr/>
        </p:nvSpPr>
        <p:spPr bwMode="auto">
          <a:xfrm>
            <a:off x="251520" y="1196752"/>
            <a:ext cx="6477000" cy="4278094"/>
          </a:xfrm>
          <a:prstGeom prst="rect">
            <a:avLst/>
          </a:prstGeom>
          <a:noFill/>
          <a:ln w="9525">
            <a:noFill/>
            <a:miter lim="800000"/>
            <a:headEnd/>
            <a:tailEnd/>
          </a:ln>
        </p:spPr>
        <p:txBody>
          <a:bodyPr wrap="square" anchor="t" anchorCtr="0">
            <a:spAutoFit/>
          </a:bodyPr>
          <a:lstStyle/>
          <a:p>
            <a:pPr marL="342900" indent="-342900" algn="just">
              <a:spcBef>
                <a:spcPct val="20000"/>
              </a:spcBef>
              <a:defRPr/>
            </a:pPr>
            <a:endParaRPr lang="en-US" sz="2000" dirty="0">
              <a:solidFill>
                <a:srgbClr val="000000"/>
              </a:solidFill>
              <a:latin typeface="Calibri" pitchFamily="34" charset="0"/>
              <a:cs typeface="Calibri" pitchFamily="34" charset="0"/>
            </a:endParaRPr>
          </a:p>
          <a:p>
            <a:pPr marL="342900" indent="-342900" algn="just">
              <a:defRPr/>
            </a:pPr>
            <a:r>
              <a:rPr lang="en-US" sz="2000" b="1" dirty="0">
                <a:solidFill>
                  <a:srgbClr val="000000"/>
                </a:solidFill>
                <a:latin typeface="Calibri" pitchFamily="34" charset="0"/>
                <a:cs typeface="Calibri" pitchFamily="34" charset="0"/>
              </a:rPr>
              <a:t>	 </a:t>
            </a:r>
            <a:r>
              <a:rPr lang="en-US" sz="2000" b="1" u="sng" dirty="0">
                <a:solidFill>
                  <a:srgbClr val="000000"/>
                </a:solidFill>
                <a:latin typeface="Calibri" pitchFamily="34" charset="0"/>
                <a:cs typeface="Calibri" pitchFamily="34" charset="0"/>
              </a:rPr>
              <a:t>Section 3: What are not inventions (contd</a:t>
            </a:r>
            <a:r>
              <a:rPr lang="en-US" sz="2000" b="1" u="sng" dirty="0" smtClean="0">
                <a:solidFill>
                  <a:srgbClr val="000000"/>
                </a:solidFill>
                <a:latin typeface="Calibri" pitchFamily="34" charset="0"/>
                <a:cs typeface="Calibri" pitchFamily="34" charset="0"/>
              </a:rPr>
              <a:t>…)</a:t>
            </a:r>
          </a:p>
          <a:p>
            <a:pPr marL="342900" indent="-342900" algn="just">
              <a:defRPr/>
            </a:pPr>
            <a:endParaRPr lang="en-US" sz="2000" b="1" u="sng" dirty="0">
              <a:solidFill>
                <a:srgbClr val="000000"/>
              </a:solidFill>
              <a:latin typeface="Calibri" pitchFamily="34" charset="0"/>
              <a:cs typeface="Calibri" pitchFamily="34" charset="0"/>
            </a:endParaRPr>
          </a:p>
          <a:p>
            <a:pPr marL="457200" indent="-457200" algn="just">
              <a:buFont typeface="+mj-lt"/>
              <a:buAutoNum type="alphaLcParenR" startAt="6"/>
              <a:defRPr/>
            </a:pPr>
            <a:r>
              <a:rPr lang="en-US" sz="2000" dirty="0">
                <a:solidFill>
                  <a:srgbClr val="000000"/>
                </a:solidFill>
                <a:latin typeface="Calibri" pitchFamily="34" charset="0"/>
                <a:cs typeface="Calibri" pitchFamily="34" charset="0"/>
              </a:rPr>
              <a:t>Mere arrangement or re-arrangement or duplication of known devices each functioning independently of one another in a known way. </a:t>
            </a:r>
          </a:p>
          <a:p>
            <a:pPr marL="342900" indent="-342900" algn="just">
              <a:spcBef>
                <a:spcPct val="20000"/>
              </a:spcBef>
              <a:defRPr/>
            </a:pPr>
            <a:r>
              <a:rPr lang="en-US" sz="2000" dirty="0">
                <a:solidFill>
                  <a:srgbClr val="000000"/>
                </a:solidFill>
                <a:latin typeface="Calibri" pitchFamily="34" charset="0"/>
                <a:cs typeface="Calibri" pitchFamily="34" charset="0"/>
              </a:rPr>
              <a:t>	Ex: Bucket with torch, Clock with transistor  etc</a:t>
            </a:r>
          </a:p>
          <a:p>
            <a:pPr marL="342900" indent="-342900" algn="just">
              <a:spcBef>
                <a:spcPct val="20000"/>
              </a:spcBef>
              <a:defRPr/>
            </a:pPr>
            <a:endParaRPr lang="en-US" sz="2000" dirty="0">
              <a:solidFill>
                <a:srgbClr val="000000"/>
              </a:solidFill>
              <a:latin typeface="Calibri" pitchFamily="34" charset="0"/>
              <a:cs typeface="Calibri" pitchFamily="34" charset="0"/>
            </a:endParaRPr>
          </a:p>
          <a:p>
            <a:pPr marL="342900" indent="-342900">
              <a:buFont typeface="+mj-lt"/>
              <a:buAutoNum type="alphaLcParenR" startAt="8"/>
              <a:defRPr/>
            </a:pPr>
            <a:r>
              <a:rPr lang="en-US" sz="2000" dirty="0" smtClean="0">
                <a:solidFill>
                  <a:srgbClr val="000000"/>
                </a:solidFill>
                <a:latin typeface="Calibri" pitchFamily="34" charset="0"/>
                <a:cs typeface="Calibri" pitchFamily="34" charset="0"/>
              </a:rPr>
              <a:t>A </a:t>
            </a:r>
            <a:r>
              <a:rPr lang="en-US" sz="2000" dirty="0">
                <a:solidFill>
                  <a:srgbClr val="000000"/>
                </a:solidFill>
                <a:latin typeface="Calibri" pitchFamily="34" charset="0"/>
                <a:cs typeface="Calibri" pitchFamily="34" charset="0"/>
              </a:rPr>
              <a:t>method of agriculture/horticulture. </a:t>
            </a:r>
            <a:br>
              <a:rPr lang="en-US" sz="2000" dirty="0">
                <a:solidFill>
                  <a:srgbClr val="000000"/>
                </a:solidFill>
                <a:latin typeface="Calibri" pitchFamily="34" charset="0"/>
                <a:cs typeface="Calibri" pitchFamily="34" charset="0"/>
              </a:rPr>
            </a:br>
            <a:r>
              <a:rPr lang="en-US" sz="2000" dirty="0">
                <a:solidFill>
                  <a:srgbClr val="000000"/>
                </a:solidFill>
                <a:latin typeface="Calibri" pitchFamily="34" charset="0"/>
                <a:cs typeface="Calibri" pitchFamily="34" charset="0"/>
              </a:rPr>
              <a:t>Ex: Method of making mushroom, algae, producing new form of a known plant</a:t>
            </a:r>
            <a:r>
              <a:rPr lang="en-US" sz="2000" dirty="0" smtClean="0">
                <a:solidFill>
                  <a:srgbClr val="000000"/>
                </a:solidFill>
                <a:latin typeface="Calibri" pitchFamily="34" charset="0"/>
                <a:cs typeface="Calibri" pitchFamily="34" charset="0"/>
              </a:rPr>
              <a:t>.</a:t>
            </a:r>
          </a:p>
          <a:p>
            <a:pPr marL="342900" indent="-342900">
              <a:buFont typeface="+mj-lt"/>
              <a:buAutoNum type="alphaLcParenR" startAt="8"/>
              <a:defRPr/>
            </a:pPr>
            <a:endParaRPr lang="en-US" sz="2000" dirty="0">
              <a:solidFill>
                <a:srgbClr val="000000"/>
              </a:solidFill>
              <a:latin typeface="Calibri" pitchFamily="34" charset="0"/>
              <a:cs typeface="Calibri" pitchFamily="34" charset="0"/>
            </a:endParaRPr>
          </a:p>
          <a:p>
            <a:pPr marL="342900" indent="-342900" algn="ctr">
              <a:spcBef>
                <a:spcPct val="20000"/>
              </a:spcBef>
              <a:defRPr/>
            </a:pPr>
            <a:r>
              <a:rPr lang="en-US" sz="2000" b="1" i="1" dirty="0">
                <a:solidFill>
                  <a:srgbClr val="FF3300"/>
                </a:solidFill>
                <a:latin typeface="Calibri" pitchFamily="34" charset="0"/>
                <a:cs typeface="Calibri" pitchFamily="34" charset="0"/>
              </a:rPr>
              <a:t>	Agricultural equipments are </a:t>
            </a:r>
            <a:r>
              <a:rPr lang="en-US" sz="2000" b="1" i="1" dirty="0" smtClean="0">
                <a:solidFill>
                  <a:srgbClr val="FF3300"/>
                </a:solidFill>
                <a:latin typeface="Calibri" pitchFamily="34" charset="0"/>
                <a:cs typeface="Calibri" pitchFamily="34" charset="0"/>
              </a:rPr>
              <a:t>patentable</a:t>
            </a:r>
            <a:endParaRPr lang="en-US" sz="2000" b="1" dirty="0">
              <a:solidFill>
                <a:srgbClr val="FF3300"/>
              </a:solidFill>
              <a:latin typeface="Calibri" pitchFamily="34" charset="0"/>
              <a:cs typeface="Calibri" pitchFamily="34" charset="0"/>
            </a:endParaRPr>
          </a:p>
        </p:txBody>
      </p:sp>
      <p:pic>
        <p:nvPicPr>
          <p:cNvPr id="6" name="Picture 8" descr="invention7"/>
          <p:cNvPicPr>
            <a:picLocks noChangeAspect="1" noChangeArrowheads="1"/>
          </p:cNvPicPr>
          <p:nvPr/>
        </p:nvPicPr>
        <p:blipFill>
          <a:blip r:embed="rId7" cstate="print"/>
          <a:srcRect/>
          <a:stretch>
            <a:fillRect/>
          </a:stretch>
        </p:blipFill>
        <p:spPr bwMode="auto">
          <a:xfrm>
            <a:off x="6948264" y="3124200"/>
            <a:ext cx="1882775" cy="1371600"/>
          </a:xfrm>
          <a:prstGeom prst="rect">
            <a:avLst/>
          </a:prstGeom>
          <a:noFill/>
          <a:ln w="9525">
            <a:noFill/>
            <a:miter lim="800000"/>
            <a:headEnd/>
            <a:tailEnd/>
          </a:ln>
        </p:spPr>
      </p:pic>
      <p:pic>
        <p:nvPicPr>
          <p:cNvPr id="8" name="Picture 6" descr="mush"/>
          <p:cNvPicPr>
            <a:picLocks noChangeAspect="1" noChangeArrowheads="1"/>
          </p:cNvPicPr>
          <p:nvPr/>
        </p:nvPicPr>
        <p:blipFill>
          <a:blip r:embed="rId8" cstate="print"/>
          <a:srcRect/>
          <a:stretch>
            <a:fillRect/>
          </a:stretch>
        </p:blipFill>
        <p:spPr bwMode="auto">
          <a:xfrm>
            <a:off x="6948264" y="4724400"/>
            <a:ext cx="1828800" cy="1528763"/>
          </a:xfrm>
          <a:prstGeom prst="rect">
            <a:avLst/>
          </a:prstGeom>
          <a:noFill/>
          <a:ln w="9525">
            <a:noFill/>
            <a:miter lim="800000"/>
            <a:headEnd/>
            <a:tailEnd/>
          </a:ln>
        </p:spPr>
      </p:pic>
      <p:sp>
        <p:nvSpPr>
          <p:cNvPr id="9"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2"/>
    </p:custDataLst>
    <p:extLst>
      <p:ext uri="{BB962C8B-B14F-4D97-AF65-F5344CB8AC3E}">
        <p14:creationId xmlns:p14="http://schemas.microsoft.com/office/powerpoint/2010/main" val="20517843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2471"/>
                                        </p:tgtEl>
                                        <p:attrNameLst>
                                          <p:attrName>style.visibility</p:attrName>
                                        </p:attrNameLst>
                                      </p:cBhvr>
                                      <p:to>
                                        <p:strVal val="visible"/>
                                      </p:to>
                                    </p:set>
                                    <p:animEffect transition="in" filter="blinds(horizontal)">
                                      <p:cBhvr>
                                        <p:cTn id="7" dur="500"/>
                                        <p:tgtEl>
                                          <p:spTgt spid="62471"/>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pic>
        <p:nvPicPr>
          <p:cNvPr id="5" name="Picture 3" descr="cirugia01"/>
          <p:cNvPicPr>
            <a:picLocks noChangeAspect="1" noChangeArrowheads="1"/>
          </p:cNvPicPr>
          <p:nvPr/>
        </p:nvPicPr>
        <p:blipFill>
          <a:blip r:embed="rId4" cstate="print"/>
          <a:srcRect/>
          <a:stretch>
            <a:fillRect/>
          </a:stretch>
        </p:blipFill>
        <p:spPr bwMode="auto">
          <a:xfrm>
            <a:off x="3603104" y="4869160"/>
            <a:ext cx="1905000" cy="1482725"/>
          </a:xfrm>
          <a:prstGeom prst="rect">
            <a:avLst/>
          </a:prstGeom>
          <a:noFill/>
          <a:ln w="9525">
            <a:noFill/>
            <a:miter lim="800000"/>
            <a:headEnd/>
            <a:tailEnd/>
          </a:ln>
        </p:spPr>
      </p:pic>
      <p:sp>
        <p:nvSpPr>
          <p:cNvPr id="6" name="Rectangle 4"/>
          <p:cNvSpPr>
            <a:spLocks noChangeArrowheads="1"/>
          </p:cNvSpPr>
          <p:nvPr/>
        </p:nvSpPr>
        <p:spPr bwMode="auto">
          <a:xfrm>
            <a:off x="228600" y="1106760"/>
            <a:ext cx="8610600" cy="5562600"/>
          </a:xfrm>
          <a:prstGeom prst="rect">
            <a:avLst/>
          </a:prstGeom>
          <a:noFill/>
          <a:ln w="9525">
            <a:noFill/>
            <a:miter lim="800000"/>
            <a:headEnd/>
            <a:tailEnd/>
          </a:ln>
        </p:spPr>
        <p:txBody>
          <a:bodyPr anchor="t" anchorCtr="0"/>
          <a:lstStyle/>
          <a:p>
            <a:pPr marL="342900" indent="-342900" algn="just">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gn="just">
              <a:spcBef>
                <a:spcPct val="20000"/>
              </a:spcBef>
              <a:defRPr/>
            </a:pPr>
            <a:endParaRPr lang="en-US" sz="2000" b="1" u="sng" dirty="0">
              <a:solidFill>
                <a:srgbClr val="000000"/>
              </a:solidFill>
              <a:latin typeface="Calibri" pitchFamily="34" charset="0"/>
              <a:cs typeface="Calibri" pitchFamily="34" charset="0"/>
            </a:endParaRPr>
          </a:p>
          <a:p>
            <a:pPr marL="342900" indent="-342900" algn="just">
              <a:buFont typeface="Arial" charset="0"/>
              <a:buAutoNum type="alphaLcParenR" startAt="9"/>
              <a:defRPr/>
            </a:pPr>
            <a:r>
              <a:rPr lang="en-US" sz="2000" dirty="0">
                <a:solidFill>
                  <a:srgbClr val="000000"/>
                </a:solidFill>
                <a:latin typeface="Calibri" pitchFamily="34" charset="0"/>
                <a:cs typeface="Calibri" pitchFamily="34" charset="0"/>
              </a:rPr>
              <a:t>Any process for the medicinal, surgical, curative, prophylactic, diagnostic, therapeutic or other treatment of human being or animals or any process for a similar treatment of animals to render them free of disease or to increase their economic value or that of their products</a:t>
            </a:r>
          </a:p>
          <a:p>
            <a:pPr marL="342900" indent="-342900" algn="just">
              <a:spcBef>
                <a:spcPct val="20000"/>
              </a:spcBef>
              <a:defRPr/>
            </a:pPr>
            <a:r>
              <a:rPr lang="en-US" sz="2000" dirty="0">
                <a:solidFill>
                  <a:srgbClr val="000000"/>
                </a:solidFill>
                <a:latin typeface="Calibri" pitchFamily="34" charset="0"/>
                <a:cs typeface="Calibri" pitchFamily="34" charset="0"/>
              </a:rPr>
              <a:t>      Ex: </a:t>
            </a:r>
            <a:r>
              <a:rPr lang="en-US" sz="2000" i="1" dirty="0">
                <a:solidFill>
                  <a:srgbClr val="000000"/>
                </a:solidFill>
                <a:latin typeface="Calibri" pitchFamily="34" charset="0"/>
                <a:cs typeface="Calibri" pitchFamily="34" charset="0"/>
              </a:rPr>
              <a:t>Method of treatment of malignant tumor cells, curing illness. Method of treatment by surgery, method of diagnosis practiced on human/animal body</a:t>
            </a:r>
          </a:p>
          <a:p>
            <a:pPr marL="342900" indent="-342900" algn="ctr">
              <a:spcBef>
                <a:spcPct val="20000"/>
              </a:spcBef>
              <a:defRPr/>
            </a:pPr>
            <a:r>
              <a:rPr lang="en-US" sz="2000" i="1" dirty="0">
                <a:solidFill>
                  <a:srgbClr val="000000"/>
                </a:solidFill>
                <a:latin typeface="Calibri" pitchFamily="34" charset="0"/>
                <a:cs typeface="Calibri" pitchFamily="34" charset="0"/>
              </a:rPr>
              <a:t>	</a:t>
            </a:r>
            <a:endParaRPr lang="en-US" sz="2000" i="1" dirty="0" smtClean="0">
              <a:solidFill>
                <a:srgbClr val="000000"/>
              </a:solidFill>
              <a:latin typeface="Calibri" pitchFamily="34" charset="0"/>
              <a:cs typeface="Calibri" pitchFamily="34" charset="0"/>
            </a:endParaRPr>
          </a:p>
          <a:p>
            <a:pPr marL="342900" indent="-342900" algn="ctr">
              <a:spcBef>
                <a:spcPct val="20000"/>
              </a:spcBef>
              <a:defRPr/>
            </a:pPr>
            <a:r>
              <a:rPr lang="en-US" sz="2000" i="1" dirty="0" smtClean="0">
                <a:solidFill>
                  <a:srgbClr val="FF3300"/>
                </a:solidFill>
                <a:latin typeface="Calibri" pitchFamily="34" charset="0"/>
                <a:cs typeface="Calibri" pitchFamily="34" charset="0"/>
              </a:rPr>
              <a:t>Patent </a:t>
            </a:r>
            <a:r>
              <a:rPr lang="en-US" sz="2000" i="1" dirty="0">
                <a:solidFill>
                  <a:srgbClr val="FF3300"/>
                </a:solidFill>
                <a:latin typeface="Calibri" pitchFamily="34" charset="0"/>
                <a:cs typeface="Calibri" pitchFamily="34" charset="0"/>
              </a:rPr>
              <a:t>may however be obtained for surgical, therapeutic or diagnostic instrument or apparatus.</a:t>
            </a:r>
          </a:p>
          <a:p>
            <a:pPr marL="342900" indent="-342900" algn="just">
              <a:spcBef>
                <a:spcPct val="20000"/>
              </a:spcBef>
              <a:buFontTx/>
              <a:buChar char="•"/>
              <a:defRPr/>
            </a:pPr>
            <a:endParaRPr lang="en-US" sz="2000" dirty="0">
              <a:latin typeface="Calibri" pitchFamily="34" charset="0"/>
              <a:cs typeface="Calibri" pitchFamily="34" charset="0"/>
            </a:endParaRPr>
          </a:p>
        </p:txBody>
      </p:sp>
      <p:sp>
        <p:nvSpPr>
          <p:cNvPr id="7"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40331726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272008" y="1340768"/>
            <a:ext cx="6172200" cy="5410200"/>
          </a:xfrm>
          <a:prstGeom prst="rect">
            <a:avLst/>
          </a:prstGeom>
          <a:noFill/>
          <a:ln w="9525">
            <a:noFill/>
            <a:miter lim="800000"/>
            <a:headEnd/>
            <a:tailEnd/>
          </a:ln>
        </p:spPr>
        <p:txBody>
          <a:bodyPr anchor="t" anchorCtr="0"/>
          <a:lstStyle/>
          <a:p>
            <a:pPr marL="342900" indent="-342900" algn="just">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r>
              <a:rPr lang="en-US" sz="2000" b="1" u="sng" dirty="0" smtClean="0">
                <a:solidFill>
                  <a:srgbClr val="000000"/>
                </a:solidFill>
                <a:latin typeface="Calibri" pitchFamily="34" charset="0"/>
                <a:cs typeface="Calibri" pitchFamily="34" charset="0"/>
              </a:rPr>
              <a:t>…)</a:t>
            </a:r>
          </a:p>
          <a:p>
            <a:pPr marL="342900" indent="-342900" algn="just">
              <a:spcBef>
                <a:spcPct val="20000"/>
              </a:spcBef>
              <a:defRPr/>
            </a:pPr>
            <a:endParaRPr lang="en-US" sz="2000" b="1" u="sng" dirty="0">
              <a:solidFill>
                <a:srgbClr val="000000"/>
              </a:solidFill>
              <a:latin typeface="Calibri" pitchFamily="34" charset="0"/>
              <a:cs typeface="Calibri" pitchFamily="34" charset="0"/>
            </a:endParaRPr>
          </a:p>
          <a:p>
            <a:pPr marL="342900" indent="-342900" algn="just">
              <a:spcBef>
                <a:spcPct val="20000"/>
              </a:spcBef>
              <a:buFont typeface="Arial" charset="0"/>
              <a:buAutoNum type="alphaLcParenR" startAt="10"/>
              <a:defRPr/>
            </a:pPr>
            <a:r>
              <a:rPr lang="en-US" sz="2000" dirty="0">
                <a:solidFill>
                  <a:srgbClr val="000000"/>
                </a:solidFill>
                <a:latin typeface="Calibri" pitchFamily="34" charset="0"/>
                <a:cs typeface="Calibri" pitchFamily="34" charset="0"/>
              </a:rPr>
              <a:t>Plants and animals in whole or any part thereof other than micro organisms but including seeds, varieties and species, essentially biological processes for production or propagation of plants and </a:t>
            </a:r>
            <a:r>
              <a:rPr lang="en-US" sz="2000" dirty="0" smtClean="0">
                <a:solidFill>
                  <a:srgbClr val="000000"/>
                </a:solidFill>
                <a:latin typeface="Calibri" pitchFamily="34" charset="0"/>
                <a:cs typeface="Calibri" pitchFamily="34" charset="0"/>
              </a:rPr>
              <a:t>animals</a:t>
            </a:r>
            <a:endParaRPr lang="en-US" sz="2000" dirty="0">
              <a:solidFill>
                <a:srgbClr val="000000"/>
              </a:solidFill>
              <a:latin typeface="Calibri" pitchFamily="34" charset="0"/>
              <a:cs typeface="Calibri" pitchFamily="34" charset="0"/>
            </a:endParaRPr>
          </a:p>
        </p:txBody>
      </p:sp>
      <p:pic>
        <p:nvPicPr>
          <p:cNvPr id="6" name="Picture 4" descr="four-lined-plant-bug_4">
            <a:hlinkClick r:id="rId4"/>
          </p:cNvPr>
          <p:cNvPicPr>
            <a:picLocks noChangeAspect="1" noChangeArrowheads="1"/>
          </p:cNvPicPr>
          <p:nvPr/>
        </p:nvPicPr>
        <p:blipFill>
          <a:blip r:embed="rId5" cstate="print"/>
          <a:srcRect/>
          <a:stretch>
            <a:fillRect/>
          </a:stretch>
        </p:blipFill>
        <p:spPr bwMode="auto">
          <a:xfrm>
            <a:off x="6610672" y="1752600"/>
            <a:ext cx="2209800" cy="1795463"/>
          </a:xfrm>
          <a:prstGeom prst="rect">
            <a:avLst/>
          </a:prstGeom>
          <a:noFill/>
          <a:ln w="9525">
            <a:noFill/>
            <a:miter lim="800000"/>
            <a:headEnd/>
            <a:tailEnd/>
          </a:ln>
        </p:spPr>
      </p:pic>
      <p:pic>
        <p:nvPicPr>
          <p:cNvPr id="8" name="Picture 7" descr="4-cute-puppies-wallpaper-640x480.jpg"/>
          <p:cNvPicPr>
            <a:picLocks noChangeAspect="1"/>
          </p:cNvPicPr>
          <p:nvPr/>
        </p:nvPicPr>
        <p:blipFill>
          <a:blip r:embed="rId6" cstate="print"/>
          <a:srcRect l="6680" t="30000" r="11810" b="18333"/>
          <a:stretch>
            <a:fillRect/>
          </a:stretch>
        </p:blipFill>
        <p:spPr bwMode="auto">
          <a:xfrm>
            <a:off x="1524000" y="3962400"/>
            <a:ext cx="4648200" cy="2209800"/>
          </a:xfrm>
          <a:prstGeom prst="rect">
            <a:avLst/>
          </a:prstGeom>
          <a:noFill/>
          <a:ln w="9525">
            <a:noFill/>
            <a:miter lim="800000"/>
            <a:headEnd/>
            <a:tailEnd/>
          </a:ln>
        </p:spPr>
      </p:pic>
      <p:sp>
        <p:nvSpPr>
          <p:cNvPr id="9" name="TextBox 8"/>
          <p:cNvSpPr txBox="1"/>
          <p:nvPr/>
        </p:nvSpPr>
        <p:spPr>
          <a:xfrm>
            <a:off x="12700" y="12700"/>
            <a:ext cx="12700" cy="12700"/>
          </a:xfrm>
          <a:prstGeom prst="rect">
            <a:avLst/>
          </a:prstGeom>
          <a:noFill/>
        </p:spPr>
        <p:txBody>
          <a:bodyPr vert="horz" rtlCol="0">
            <a:spAutoFit/>
          </a:bodyPr>
          <a:lstStyle/>
          <a:p>
            <a:endParaRPr lang="en-IN" dirty="0"/>
          </a:p>
        </p:txBody>
      </p:sp>
      <p:sp>
        <p:nvSpPr>
          <p:cNvPr id="10"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27065555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228600" y="1259160"/>
            <a:ext cx="6324600" cy="5410200"/>
          </a:xfrm>
          <a:prstGeom prst="rect">
            <a:avLst/>
          </a:prstGeom>
          <a:noFill/>
          <a:ln w="9525">
            <a:noFill/>
            <a:miter lim="800000"/>
            <a:headEnd/>
            <a:tailEnd/>
          </a:ln>
        </p:spPr>
        <p:txBody>
          <a:bodyPr anchor="t" anchorCtr="0"/>
          <a:lstStyle/>
          <a:p>
            <a:pPr marL="342900" indent="-342900" algn="just">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r>
              <a:rPr lang="en-US" sz="2000" b="1" u="sng" dirty="0" smtClean="0">
                <a:solidFill>
                  <a:srgbClr val="000000"/>
                </a:solidFill>
                <a:latin typeface="Calibri" pitchFamily="34" charset="0"/>
                <a:cs typeface="Calibri" pitchFamily="34" charset="0"/>
              </a:rPr>
              <a:t>…)</a:t>
            </a:r>
          </a:p>
          <a:p>
            <a:pPr marL="342900" indent="-342900" algn="just">
              <a:spcBef>
                <a:spcPct val="20000"/>
              </a:spcBef>
              <a:defRPr/>
            </a:pPr>
            <a:endParaRPr lang="en-US" sz="2000" b="1" u="sng" dirty="0">
              <a:solidFill>
                <a:srgbClr val="000000"/>
              </a:solidFill>
              <a:latin typeface="Calibri" pitchFamily="34" charset="0"/>
              <a:cs typeface="Calibri" pitchFamily="34" charset="0"/>
            </a:endParaRPr>
          </a:p>
          <a:p>
            <a:pPr marL="457200" indent="-457200" algn="just">
              <a:spcBef>
                <a:spcPct val="20000"/>
              </a:spcBef>
              <a:buFont typeface="+mj-lt"/>
              <a:buAutoNum type="alphaLcParenR" startAt="11"/>
              <a:defRPr/>
            </a:pPr>
            <a:r>
              <a:rPr lang="en-US" sz="2000" dirty="0">
                <a:solidFill>
                  <a:srgbClr val="000000"/>
                </a:solidFill>
                <a:latin typeface="Calibri" pitchFamily="34" charset="0"/>
                <a:cs typeface="Calibri" pitchFamily="34" charset="0"/>
              </a:rPr>
              <a:t>A mathematical or business method or a computer program per se or algorithms are not patentable</a:t>
            </a:r>
          </a:p>
          <a:p>
            <a:pPr marL="342900" indent="-342900" algn="just">
              <a:spcBef>
                <a:spcPct val="20000"/>
              </a:spcBef>
              <a:defRPr/>
            </a:pPr>
            <a:endParaRPr lang="en-US" sz="2000" dirty="0" smtClean="0">
              <a:solidFill>
                <a:srgbClr val="000000"/>
              </a:solidFill>
              <a:latin typeface="Calibri" pitchFamily="34" charset="0"/>
              <a:cs typeface="Calibri" pitchFamily="34" charset="0"/>
            </a:endParaRPr>
          </a:p>
          <a:p>
            <a:pPr marL="342900" indent="-342900" algn="just">
              <a:spcBef>
                <a:spcPct val="20000"/>
              </a:spcBef>
              <a:defRPr/>
            </a:pPr>
            <a:r>
              <a:rPr lang="en-US" sz="2000" dirty="0">
                <a:solidFill>
                  <a:srgbClr val="000000"/>
                </a:solidFill>
                <a:latin typeface="Calibri" pitchFamily="34" charset="0"/>
                <a:cs typeface="Calibri" pitchFamily="34" charset="0"/>
              </a:rPr>
              <a:t>	</a:t>
            </a:r>
            <a:r>
              <a:rPr lang="en-US" sz="2000" i="1" dirty="0">
                <a:latin typeface="Calibri" pitchFamily="34" charset="0"/>
                <a:cs typeface="Calibri" pitchFamily="34" charset="0"/>
              </a:rPr>
              <a:t>Example:</a:t>
            </a:r>
            <a:r>
              <a:rPr lang="en-US" sz="2000" i="1" dirty="0">
                <a:solidFill>
                  <a:srgbClr val="FF3300"/>
                </a:solidFill>
                <a:latin typeface="Calibri" pitchFamily="34" charset="0"/>
                <a:cs typeface="Calibri" pitchFamily="34" charset="0"/>
              </a:rPr>
              <a:t> New calculating machine which is a combination of hardware and software, is </a:t>
            </a:r>
            <a:r>
              <a:rPr lang="en-US" sz="2000" i="1" dirty="0" smtClean="0">
                <a:solidFill>
                  <a:srgbClr val="FF3300"/>
                </a:solidFill>
                <a:latin typeface="Calibri" pitchFamily="34" charset="0"/>
                <a:cs typeface="Calibri" pitchFamily="34" charset="0"/>
              </a:rPr>
              <a:t>patentable</a:t>
            </a:r>
          </a:p>
          <a:p>
            <a:pPr marL="342900" indent="-342900" algn="just">
              <a:spcBef>
                <a:spcPct val="20000"/>
              </a:spcBef>
              <a:defRPr/>
            </a:pPr>
            <a:endParaRPr lang="en-US" sz="2000" i="1" dirty="0">
              <a:solidFill>
                <a:srgbClr val="FF3300"/>
              </a:solidFill>
              <a:latin typeface="Calibri" pitchFamily="34" charset="0"/>
              <a:cs typeface="Calibri" pitchFamily="34" charset="0"/>
            </a:endParaRPr>
          </a:p>
          <a:p>
            <a:pPr marL="342900" indent="-342900" algn="just">
              <a:spcBef>
                <a:spcPct val="20000"/>
              </a:spcBef>
              <a:defRPr/>
            </a:pPr>
            <a:r>
              <a:rPr lang="en-US" sz="2000" i="1" dirty="0">
                <a:latin typeface="Calibri" pitchFamily="34" charset="0"/>
                <a:cs typeface="Calibri" pitchFamily="34" charset="0"/>
              </a:rPr>
              <a:t>	</a:t>
            </a:r>
            <a:r>
              <a:rPr lang="en-US" sz="2000" b="1" i="1" dirty="0">
                <a:latin typeface="Calibri" pitchFamily="34" charset="0"/>
                <a:cs typeface="Calibri" pitchFamily="34" charset="0"/>
              </a:rPr>
              <a:t>Note: </a:t>
            </a:r>
            <a:r>
              <a:rPr lang="en-US" sz="2000" i="1" dirty="0">
                <a:solidFill>
                  <a:srgbClr val="000000"/>
                </a:solidFill>
                <a:latin typeface="Calibri" pitchFamily="34" charset="0"/>
                <a:cs typeface="Calibri" pitchFamily="34" charset="0"/>
              </a:rPr>
              <a:t>Computer program alone is not patentable as such unless it controls a technical process or governs the operation of a technical device. E.g Embedded software is patentable since the software controls the operation of a device.</a:t>
            </a:r>
          </a:p>
          <a:p>
            <a:pPr marL="342900" indent="-342900" algn="just">
              <a:spcBef>
                <a:spcPct val="20000"/>
              </a:spcBef>
              <a:defRPr/>
            </a:pPr>
            <a:endParaRPr lang="en-US" sz="2000" i="1" dirty="0">
              <a:solidFill>
                <a:srgbClr val="FF0066"/>
              </a:solidFill>
              <a:latin typeface="Calibri" pitchFamily="34" charset="0"/>
              <a:cs typeface="Calibri" pitchFamily="34" charset="0"/>
            </a:endParaRPr>
          </a:p>
          <a:p>
            <a:pPr marL="342900" indent="-342900" algn="just">
              <a:spcBef>
                <a:spcPct val="20000"/>
              </a:spcBef>
              <a:defRPr/>
            </a:pPr>
            <a:endParaRPr lang="en-US" sz="2000" i="1" dirty="0">
              <a:solidFill>
                <a:srgbClr val="279418"/>
              </a:solidFill>
              <a:latin typeface="Calibri" pitchFamily="34" charset="0"/>
              <a:cs typeface="Calibri" pitchFamily="34" charset="0"/>
            </a:endParaRPr>
          </a:p>
          <a:p>
            <a:pPr marL="342900" indent="-342900" algn="just">
              <a:spcBef>
                <a:spcPct val="20000"/>
              </a:spcBef>
              <a:defRPr/>
            </a:pPr>
            <a:endParaRPr lang="en-US" sz="2000" i="1" dirty="0">
              <a:solidFill>
                <a:srgbClr val="279418"/>
              </a:solidFill>
              <a:latin typeface="Calibri" pitchFamily="34" charset="0"/>
              <a:cs typeface="Calibri" pitchFamily="34" charset="0"/>
            </a:endParaRPr>
          </a:p>
          <a:p>
            <a:pPr marL="342900" indent="-342900" algn="just">
              <a:spcBef>
                <a:spcPct val="20000"/>
              </a:spcBef>
              <a:defRPr/>
            </a:pPr>
            <a:endParaRPr lang="en-US" sz="2000" dirty="0">
              <a:latin typeface="Calibri" pitchFamily="34" charset="0"/>
              <a:cs typeface="Calibri" pitchFamily="34" charset="0"/>
            </a:endParaRPr>
          </a:p>
        </p:txBody>
      </p:sp>
      <p:pic>
        <p:nvPicPr>
          <p:cNvPr id="6" name="Picture 5" descr="ipfactor-128"/>
          <p:cNvPicPr>
            <a:picLocks noChangeAspect="1" noChangeArrowheads="1"/>
          </p:cNvPicPr>
          <p:nvPr/>
        </p:nvPicPr>
        <p:blipFill>
          <a:blip r:embed="rId4" cstate="print"/>
          <a:srcRect/>
          <a:stretch>
            <a:fillRect/>
          </a:stretch>
        </p:blipFill>
        <p:spPr bwMode="auto">
          <a:xfrm>
            <a:off x="6732240" y="4346376"/>
            <a:ext cx="1863700" cy="1818928"/>
          </a:xfrm>
          <a:prstGeom prst="rect">
            <a:avLst/>
          </a:prstGeom>
          <a:noFill/>
          <a:ln w="9525">
            <a:noFill/>
            <a:miter lim="800000"/>
            <a:headEnd/>
            <a:tailEnd/>
          </a:ln>
        </p:spPr>
      </p:pic>
      <p:pic>
        <p:nvPicPr>
          <p:cNvPr id="7" name="Picture 6" descr="algo"/>
          <p:cNvPicPr>
            <a:picLocks noChangeAspect="1" noChangeArrowheads="1"/>
          </p:cNvPicPr>
          <p:nvPr/>
        </p:nvPicPr>
        <p:blipFill>
          <a:blip r:embed="rId5" cstate="print"/>
          <a:srcRect/>
          <a:stretch>
            <a:fillRect/>
          </a:stretch>
        </p:blipFill>
        <p:spPr bwMode="auto">
          <a:xfrm>
            <a:off x="6732240" y="1552842"/>
            <a:ext cx="1886744" cy="2798297"/>
          </a:xfrm>
          <a:prstGeom prst="rect">
            <a:avLst/>
          </a:prstGeom>
          <a:noFill/>
          <a:ln w="9525">
            <a:noFill/>
            <a:miter lim="800000"/>
            <a:headEnd/>
            <a:tailEnd/>
          </a:ln>
        </p:spPr>
      </p:pic>
      <p:sp>
        <p:nvSpPr>
          <p:cNvPr id="8"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30274228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683568" y="1275928"/>
            <a:ext cx="7620000" cy="5105400"/>
          </a:xfrm>
          <a:prstGeom prst="rect">
            <a:avLst/>
          </a:prstGeom>
          <a:noFill/>
          <a:ln w="9525">
            <a:noFill/>
            <a:miter lim="800000"/>
            <a:headEnd/>
            <a:tailEnd/>
          </a:ln>
        </p:spPr>
        <p:txBody>
          <a:bodyPr anchor="t" anchorCtr="0"/>
          <a:lstStyle/>
          <a:p>
            <a:pPr marL="342900" indent="-342900" algn="just">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gn="just">
              <a:spcBef>
                <a:spcPct val="20000"/>
              </a:spcBef>
              <a:buFontTx/>
              <a:buChar char="•"/>
              <a:defRPr/>
            </a:pPr>
            <a:endParaRPr lang="en-US" sz="2000" dirty="0">
              <a:solidFill>
                <a:srgbClr val="000000"/>
              </a:solidFill>
              <a:latin typeface="Calibri" pitchFamily="34" charset="0"/>
              <a:cs typeface="Calibri" pitchFamily="34" charset="0"/>
            </a:endParaRPr>
          </a:p>
          <a:p>
            <a:pPr marL="342900" indent="-342900" algn="just">
              <a:spcBef>
                <a:spcPct val="20000"/>
              </a:spcBef>
              <a:buFont typeface="Arial" charset="0"/>
              <a:buAutoNum type="alphaLcParenR" startAt="12"/>
              <a:defRPr/>
            </a:pPr>
            <a:r>
              <a:rPr lang="en-US" sz="2000" dirty="0">
                <a:solidFill>
                  <a:srgbClr val="000000"/>
                </a:solidFill>
                <a:latin typeface="Calibri" pitchFamily="34" charset="0"/>
                <a:cs typeface="Calibri" pitchFamily="34" charset="0"/>
              </a:rPr>
              <a:t>Literary, dramatic, musical, artistic work, cinematographic works, television </a:t>
            </a:r>
            <a:r>
              <a:rPr lang="en-US" sz="2000" dirty="0" smtClean="0">
                <a:solidFill>
                  <a:srgbClr val="000000"/>
                </a:solidFill>
                <a:latin typeface="Calibri" pitchFamily="34" charset="0"/>
                <a:cs typeface="Calibri" pitchFamily="34" charset="0"/>
              </a:rPr>
              <a:t>production</a:t>
            </a:r>
            <a:endParaRPr lang="en-US" sz="2000" dirty="0">
              <a:solidFill>
                <a:srgbClr val="000000"/>
              </a:solidFill>
              <a:latin typeface="Calibri" pitchFamily="34" charset="0"/>
              <a:cs typeface="Calibri" pitchFamily="34" charset="0"/>
            </a:endParaRPr>
          </a:p>
        </p:txBody>
      </p:sp>
      <p:pic>
        <p:nvPicPr>
          <p:cNvPr id="6" name="Picture 7" descr="rahata"/>
          <p:cNvPicPr>
            <a:picLocks noChangeAspect="1" noChangeArrowheads="1"/>
          </p:cNvPicPr>
          <p:nvPr/>
        </p:nvPicPr>
        <p:blipFill>
          <a:blip r:embed="rId4" cstate="print"/>
          <a:srcRect l="16000" t="11911" r="16000"/>
          <a:stretch>
            <a:fillRect/>
          </a:stretch>
        </p:blipFill>
        <p:spPr bwMode="auto">
          <a:xfrm>
            <a:off x="2339752" y="3068960"/>
            <a:ext cx="2209800" cy="1922463"/>
          </a:xfrm>
          <a:prstGeom prst="rect">
            <a:avLst/>
          </a:prstGeom>
          <a:noFill/>
          <a:ln w="9525">
            <a:noFill/>
            <a:miter lim="800000"/>
            <a:headEnd/>
            <a:tailEnd/>
          </a:ln>
        </p:spPr>
      </p:pic>
      <p:pic>
        <p:nvPicPr>
          <p:cNvPr id="7" name="Picture 8" descr="om_shanti_om_021"/>
          <p:cNvPicPr>
            <a:picLocks noChangeAspect="1" noChangeArrowheads="1"/>
          </p:cNvPicPr>
          <p:nvPr/>
        </p:nvPicPr>
        <p:blipFill>
          <a:blip r:embed="rId5" cstate="print"/>
          <a:srcRect/>
          <a:stretch>
            <a:fillRect/>
          </a:stretch>
        </p:blipFill>
        <p:spPr bwMode="auto">
          <a:xfrm>
            <a:off x="4932040" y="3068960"/>
            <a:ext cx="2552700" cy="1916113"/>
          </a:xfrm>
          <a:prstGeom prst="rect">
            <a:avLst/>
          </a:prstGeom>
          <a:noFill/>
          <a:ln w="9525">
            <a:noFill/>
            <a:miter lim="800000"/>
            <a:headEnd/>
            <a:tailEnd/>
          </a:ln>
        </p:spPr>
      </p:pic>
      <p:sp>
        <p:nvSpPr>
          <p:cNvPr id="9" name="TextBox 8"/>
          <p:cNvSpPr txBox="1"/>
          <p:nvPr/>
        </p:nvSpPr>
        <p:spPr>
          <a:xfrm>
            <a:off x="12700" y="12700"/>
            <a:ext cx="12700" cy="12700"/>
          </a:xfrm>
          <a:prstGeom prst="rect">
            <a:avLst/>
          </a:prstGeom>
          <a:noFill/>
        </p:spPr>
        <p:txBody>
          <a:bodyPr vert="horz" rtlCol="0">
            <a:spAutoFit/>
          </a:bodyPr>
          <a:lstStyle/>
          <a:p>
            <a:endParaRPr lang="en-IN" dirty="0"/>
          </a:p>
        </p:txBody>
      </p:sp>
      <p:sp>
        <p:nvSpPr>
          <p:cNvPr id="10"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19169712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611560" y="1352128"/>
            <a:ext cx="7488832" cy="5029200"/>
          </a:xfrm>
          <a:prstGeom prst="rect">
            <a:avLst/>
          </a:prstGeom>
          <a:noFill/>
          <a:ln w="9525">
            <a:noFill/>
            <a:miter lim="800000"/>
            <a:headEnd/>
            <a:tailEnd/>
          </a:ln>
        </p:spPr>
        <p:txBody>
          <a:bodyPr anchor="t" anchorCtr="0"/>
          <a:lstStyle/>
          <a:p>
            <a:pPr marL="342900" indent="-342900">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nSpc>
                <a:spcPct val="90000"/>
              </a:lnSpc>
              <a:spcBef>
                <a:spcPct val="20000"/>
              </a:spcBef>
              <a:defRPr/>
            </a:pPr>
            <a:endParaRPr lang="en-US" sz="2000" b="1" u="sng" dirty="0">
              <a:solidFill>
                <a:srgbClr val="000000"/>
              </a:solidFill>
              <a:latin typeface="Calibri" pitchFamily="34" charset="0"/>
              <a:cs typeface="Calibri" pitchFamily="34" charset="0"/>
            </a:endParaRPr>
          </a:p>
          <a:p>
            <a:pPr marL="342900" indent="-342900">
              <a:spcBef>
                <a:spcPct val="20000"/>
              </a:spcBef>
              <a:buFont typeface="Arial" charset="0"/>
              <a:buAutoNum type="alphaLcParenR" startAt="13"/>
              <a:defRPr/>
            </a:pPr>
            <a:r>
              <a:rPr lang="en-US" sz="2000" dirty="0">
                <a:solidFill>
                  <a:srgbClr val="000000"/>
                </a:solidFill>
                <a:latin typeface="Calibri" pitchFamily="34" charset="0"/>
                <a:cs typeface="Calibri" pitchFamily="34" charset="0"/>
              </a:rPr>
              <a:t>Scheme, rules and methods for performing mental act or method of playing game </a:t>
            </a:r>
          </a:p>
          <a:p>
            <a:pPr marL="342900" indent="-342900">
              <a:spcBef>
                <a:spcPct val="20000"/>
              </a:spcBef>
              <a:defRPr/>
            </a:pPr>
            <a:r>
              <a:rPr lang="en-US" sz="2000" dirty="0">
                <a:solidFill>
                  <a:srgbClr val="000000"/>
                </a:solidFill>
                <a:latin typeface="Calibri" pitchFamily="34" charset="0"/>
                <a:cs typeface="Calibri" pitchFamily="34" charset="0"/>
              </a:rPr>
              <a:t>      Ex: Method of learning language, playing chess, teaching, learning etc</a:t>
            </a:r>
            <a:r>
              <a:rPr lang="en-US" sz="2000" dirty="0" smtClean="0">
                <a:solidFill>
                  <a:srgbClr val="000000"/>
                </a:solidFill>
                <a:latin typeface="Calibri" pitchFamily="34" charset="0"/>
                <a:cs typeface="Calibri" pitchFamily="34" charset="0"/>
              </a:rPr>
              <a:t>.</a:t>
            </a:r>
          </a:p>
          <a:p>
            <a:pPr marL="342900" indent="-342900" algn="ctr">
              <a:spcBef>
                <a:spcPct val="20000"/>
              </a:spcBef>
              <a:defRPr/>
            </a:pPr>
            <a:r>
              <a:rPr lang="en-US" sz="2000" dirty="0">
                <a:latin typeface="Calibri" pitchFamily="34" charset="0"/>
                <a:cs typeface="Calibri" pitchFamily="34" charset="0"/>
              </a:rPr>
              <a:t>	</a:t>
            </a:r>
            <a:r>
              <a:rPr lang="en-US" sz="2000" dirty="0">
                <a:solidFill>
                  <a:srgbClr val="FF3300"/>
                </a:solidFill>
                <a:latin typeface="Calibri" pitchFamily="34" charset="0"/>
                <a:cs typeface="Calibri" pitchFamily="34" charset="0"/>
              </a:rPr>
              <a:t>However, novel apparatus for playing game or carrying out a scheme is </a:t>
            </a:r>
            <a:r>
              <a:rPr lang="en-US" sz="2000" dirty="0" smtClean="0">
                <a:solidFill>
                  <a:srgbClr val="FF3300"/>
                </a:solidFill>
                <a:latin typeface="Calibri" pitchFamily="34" charset="0"/>
                <a:cs typeface="Calibri" pitchFamily="34" charset="0"/>
              </a:rPr>
              <a:t>patentable</a:t>
            </a:r>
            <a:endParaRPr lang="en-US" sz="2000" dirty="0">
              <a:solidFill>
                <a:srgbClr val="FF3300"/>
              </a:solidFill>
              <a:latin typeface="Calibri" pitchFamily="34" charset="0"/>
              <a:cs typeface="Calibri" pitchFamily="34" charset="0"/>
            </a:endParaRPr>
          </a:p>
        </p:txBody>
      </p:sp>
      <p:pic>
        <p:nvPicPr>
          <p:cNvPr id="6" name="Picture 4" descr="vishwa"/>
          <p:cNvPicPr>
            <a:picLocks noChangeAspect="1" noChangeArrowheads="1"/>
          </p:cNvPicPr>
          <p:nvPr/>
        </p:nvPicPr>
        <p:blipFill>
          <a:blip r:embed="rId4" cstate="print"/>
          <a:srcRect/>
          <a:stretch>
            <a:fillRect/>
          </a:stretch>
        </p:blipFill>
        <p:spPr bwMode="auto">
          <a:xfrm>
            <a:off x="6156176" y="4077072"/>
            <a:ext cx="2115344" cy="2149463"/>
          </a:xfrm>
          <a:prstGeom prst="rect">
            <a:avLst/>
          </a:prstGeom>
          <a:noFill/>
          <a:ln w="9525">
            <a:noFill/>
            <a:miter lim="800000"/>
            <a:headEnd/>
            <a:tailEnd/>
          </a:ln>
        </p:spPr>
      </p:pic>
      <p:sp>
        <p:nvSpPr>
          <p:cNvPr id="7"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4015441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244850"/>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530696" y="1352128"/>
            <a:ext cx="6705600" cy="5029200"/>
          </a:xfrm>
          <a:prstGeom prst="rect">
            <a:avLst/>
          </a:prstGeom>
          <a:noFill/>
          <a:ln w="9525">
            <a:noFill/>
            <a:miter lim="800000"/>
            <a:headEnd/>
            <a:tailEnd/>
          </a:ln>
        </p:spPr>
        <p:txBody>
          <a:bodyPr anchor="t" anchorCtr="0"/>
          <a:lstStyle/>
          <a:p>
            <a:pPr marL="342900" indent="-342900">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nSpc>
                <a:spcPct val="90000"/>
              </a:lnSpc>
              <a:spcBef>
                <a:spcPct val="20000"/>
              </a:spcBef>
              <a:defRPr/>
            </a:pPr>
            <a:endParaRPr lang="en-US" sz="2000" b="1" u="sng" dirty="0">
              <a:solidFill>
                <a:srgbClr val="000000"/>
              </a:solidFill>
              <a:latin typeface="Calibri" pitchFamily="34" charset="0"/>
              <a:cs typeface="Calibri" pitchFamily="34" charset="0"/>
            </a:endParaRPr>
          </a:p>
          <a:p>
            <a:pPr marL="342900" indent="-342900">
              <a:spcBef>
                <a:spcPct val="20000"/>
              </a:spcBef>
              <a:buFont typeface="Arial" charset="0"/>
              <a:buAutoNum type="alphaLcParenR" startAt="14"/>
              <a:defRPr/>
            </a:pPr>
            <a:r>
              <a:rPr lang="en-US" sz="2000" dirty="0">
                <a:solidFill>
                  <a:srgbClr val="000000"/>
                </a:solidFill>
                <a:latin typeface="Calibri" pitchFamily="34" charset="0"/>
                <a:cs typeface="Calibri" pitchFamily="34" charset="0"/>
              </a:rPr>
              <a:t>A presentation of information</a:t>
            </a:r>
          </a:p>
          <a:p>
            <a:pPr marL="342900" indent="-342900">
              <a:spcBef>
                <a:spcPct val="20000"/>
              </a:spcBef>
              <a:defRPr/>
            </a:pPr>
            <a:r>
              <a:rPr lang="en-US" sz="2000" dirty="0">
                <a:solidFill>
                  <a:srgbClr val="000000"/>
                </a:solidFill>
                <a:latin typeface="Calibri" pitchFamily="34" charset="0"/>
                <a:cs typeface="Calibri" pitchFamily="34" charset="0"/>
              </a:rPr>
              <a:t>    Ex: Any manner or method of expressing information whether by spoken words, Visual display, symbols, diagrams, Information recorded on a carrier</a:t>
            </a:r>
          </a:p>
          <a:p>
            <a:pPr marL="342900" indent="-342900">
              <a:spcBef>
                <a:spcPct val="20000"/>
              </a:spcBef>
              <a:defRPr/>
            </a:pPr>
            <a:endParaRPr lang="en-US" sz="2000" dirty="0">
              <a:solidFill>
                <a:srgbClr val="FF3300"/>
              </a:solidFill>
              <a:latin typeface="Calibri" pitchFamily="34" charset="0"/>
              <a:cs typeface="Calibri" pitchFamily="34" charset="0"/>
            </a:endParaRPr>
          </a:p>
          <a:p>
            <a:pPr marL="342900" indent="-342900">
              <a:spcBef>
                <a:spcPct val="20000"/>
              </a:spcBef>
              <a:buFont typeface="Arial" charset="0"/>
              <a:buAutoNum type="alphaLcParenR" startAt="15"/>
              <a:defRPr/>
            </a:pPr>
            <a:r>
              <a:rPr lang="en-US" sz="2000" dirty="0">
                <a:solidFill>
                  <a:srgbClr val="000000"/>
                </a:solidFill>
                <a:latin typeface="Calibri" pitchFamily="34" charset="0"/>
                <a:cs typeface="Calibri" pitchFamily="34" charset="0"/>
              </a:rPr>
              <a:t>Topography of integrated circuits</a:t>
            </a:r>
          </a:p>
          <a:p>
            <a:pPr marL="342900" indent="-342900">
              <a:spcBef>
                <a:spcPct val="20000"/>
              </a:spcBef>
              <a:defRPr/>
            </a:pPr>
            <a:r>
              <a:rPr lang="en-US" sz="2000" dirty="0">
                <a:solidFill>
                  <a:srgbClr val="000000"/>
                </a:solidFill>
                <a:latin typeface="Calibri" pitchFamily="34" charset="0"/>
                <a:cs typeface="Calibri" pitchFamily="34" charset="0"/>
              </a:rPr>
              <a:t>     Ex: Mask works- Circuit Layout </a:t>
            </a:r>
          </a:p>
          <a:p>
            <a:pPr marL="342900" indent="-342900">
              <a:spcBef>
                <a:spcPct val="20000"/>
              </a:spcBef>
              <a:defRPr/>
            </a:pPr>
            <a:r>
              <a:rPr lang="en-US" sz="2000" dirty="0">
                <a:solidFill>
                  <a:srgbClr val="FF3300"/>
                </a:solidFill>
                <a:latin typeface="Calibri" pitchFamily="34" charset="0"/>
                <a:cs typeface="Calibri" pitchFamily="34" charset="0"/>
              </a:rPr>
              <a:t>	</a:t>
            </a:r>
          </a:p>
          <a:p>
            <a:pPr marL="342900" indent="-342900">
              <a:spcBef>
                <a:spcPct val="20000"/>
              </a:spcBef>
              <a:defRPr/>
            </a:pPr>
            <a:r>
              <a:rPr lang="en-US" sz="2000" dirty="0">
                <a:solidFill>
                  <a:srgbClr val="FF3300"/>
                </a:solidFill>
                <a:latin typeface="Calibri" pitchFamily="34" charset="0"/>
                <a:cs typeface="Calibri" pitchFamily="34" charset="0"/>
              </a:rPr>
              <a:t>	Special legislation called as Semiconductor Integrated Circuit Lay-out Design Act 2000 was enacted to protect IC</a:t>
            </a:r>
          </a:p>
          <a:p>
            <a:pPr marL="342900" indent="-342900">
              <a:spcBef>
                <a:spcPct val="20000"/>
              </a:spcBef>
              <a:defRPr/>
            </a:pPr>
            <a:r>
              <a:rPr lang="en-US" sz="2000" dirty="0">
                <a:latin typeface="Calibri" pitchFamily="34" charset="0"/>
                <a:cs typeface="Calibri" pitchFamily="34" charset="0"/>
              </a:rPr>
              <a:t>	</a:t>
            </a:r>
          </a:p>
        </p:txBody>
      </p:sp>
      <p:pic>
        <p:nvPicPr>
          <p:cNvPr id="6" name="Picture 5" descr="info"/>
          <p:cNvPicPr>
            <a:picLocks noChangeAspect="1" noChangeArrowheads="1"/>
          </p:cNvPicPr>
          <p:nvPr/>
        </p:nvPicPr>
        <p:blipFill>
          <a:blip r:embed="rId4" cstate="print"/>
          <a:srcRect/>
          <a:stretch>
            <a:fillRect/>
          </a:stretch>
        </p:blipFill>
        <p:spPr bwMode="auto">
          <a:xfrm>
            <a:off x="7117680" y="1981200"/>
            <a:ext cx="1562100" cy="1133475"/>
          </a:xfrm>
          <a:prstGeom prst="rect">
            <a:avLst/>
          </a:prstGeom>
          <a:noFill/>
          <a:ln w="9525">
            <a:noFill/>
            <a:miter lim="800000"/>
            <a:headEnd/>
            <a:tailEnd/>
          </a:ln>
        </p:spPr>
      </p:pic>
      <p:pic>
        <p:nvPicPr>
          <p:cNvPr id="7" name="Picture 6" descr="ic"/>
          <p:cNvPicPr>
            <a:picLocks noChangeAspect="1" noChangeArrowheads="1"/>
          </p:cNvPicPr>
          <p:nvPr/>
        </p:nvPicPr>
        <p:blipFill>
          <a:blip r:embed="rId5" cstate="print"/>
          <a:srcRect/>
          <a:stretch>
            <a:fillRect/>
          </a:stretch>
        </p:blipFill>
        <p:spPr bwMode="auto">
          <a:xfrm>
            <a:off x="7092280" y="3810000"/>
            <a:ext cx="1600200" cy="1371600"/>
          </a:xfrm>
          <a:prstGeom prst="rect">
            <a:avLst/>
          </a:prstGeom>
          <a:noFill/>
          <a:ln w="9525">
            <a:noFill/>
            <a:miter lim="800000"/>
            <a:headEnd/>
            <a:tailEnd/>
          </a:ln>
        </p:spPr>
      </p:pic>
      <p:sp>
        <p:nvSpPr>
          <p:cNvPr id="8"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11200731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441575" y="3047578"/>
            <a:ext cx="184150" cy="366713"/>
          </a:xfrm>
          <a:prstGeom prst="rect">
            <a:avLst/>
          </a:prstGeom>
          <a:noFill/>
          <a:ln w="9525">
            <a:noFill/>
            <a:miter lim="800000"/>
            <a:headEnd/>
            <a:tailEnd/>
          </a:ln>
        </p:spPr>
        <p:txBody>
          <a:bodyPr wrap="none" anchor="ctr">
            <a:spAutoFit/>
          </a:bodyPr>
          <a:lstStyle/>
          <a:p>
            <a:endParaRPr lang="en-US" b="1" dirty="0"/>
          </a:p>
        </p:txBody>
      </p:sp>
      <p:sp>
        <p:nvSpPr>
          <p:cNvPr id="5" name="Rectangle 3"/>
          <p:cNvSpPr>
            <a:spLocks noChangeArrowheads="1"/>
          </p:cNvSpPr>
          <p:nvPr/>
        </p:nvSpPr>
        <p:spPr bwMode="auto">
          <a:xfrm>
            <a:off x="404044" y="1038944"/>
            <a:ext cx="8077200" cy="3946376"/>
          </a:xfrm>
          <a:prstGeom prst="rect">
            <a:avLst/>
          </a:prstGeom>
          <a:noFill/>
          <a:ln w="9525">
            <a:noFill/>
            <a:miter lim="800000"/>
            <a:headEnd/>
            <a:tailEnd/>
          </a:ln>
        </p:spPr>
        <p:txBody>
          <a:bodyPr anchor="t" anchorCtr="0"/>
          <a:lstStyle/>
          <a:p>
            <a:pPr marL="342900" indent="-342900">
              <a:lnSpc>
                <a:spcPct val="90000"/>
              </a:lnSpc>
              <a:spcBef>
                <a:spcPct val="20000"/>
              </a:spcBef>
              <a:defRPr/>
            </a:pPr>
            <a:r>
              <a:rPr lang="en-US" sz="2000" b="1" u="sng" dirty="0" smtClean="0">
                <a:solidFill>
                  <a:srgbClr val="000000"/>
                </a:solidFill>
                <a:latin typeface="Calibri" pitchFamily="34" charset="0"/>
                <a:cs typeface="Calibri" pitchFamily="34" charset="0"/>
              </a:rPr>
              <a:t>Section </a:t>
            </a:r>
            <a:r>
              <a:rPr lang="en-US" sz="2000" b="1" u="sng" dirty="0">
                <a:solidFill>
                  <a:srgbClr val="000000"/>
                </a:solidFill>
                <a:latin typeface="Calibri" pitchFamily="34" charset="0"/>
                <a:cs typeface="Calibri" pitchFamily="34" charset="0"/>
              </a:rPr>
              <a:t>3: What are not inventions (contd…)</a:t>
            </a:r>
          </a:p>
          <a:p>
            <a:pPr marL="342900" indent="-342900">
              <a:lnSpc>
                <a:spcPct val="90000"/>
              </a:lnSpc>
              <a:spcBef>
                <a:spcPct val="20000"/>
              </a:spcBef>
              <a:defRPr/>
            </a:pPr>
            <a:endParaRPr lang="en-US" sz="2000" b="1" u="sng" dirty="0">
              <a:solidFill>
                <a:srgbClr val="000000"/>
              </a:solidFill>
              <a:latin typeface="Calibri" pitchFamily="34" charset="0"/>
              <a:cs typeface="Calibri" pitchFamily="34" charset="0"/>
            </a:endParaRPr>
          </a:p>
          <a:p>
            <a:pPr marL="342900" indent="-342900">
              <a:spcBef>
                <a:spcPct val="20000"/>
              </a:spcBef>
              <a:buFont typeface="Arial" charset="0"/>
              <a:buAutoNum type="alphaLcParenR" startAt="16"/>
              <a:defRPr/>
            </a:pPr>
            <a:r>
              <a:rPr lang="en-US" sz="2000" dirty="0">
                <a:solidFill>
                  <a:srgbClr val="000000"/>
                </a:solidFill>
                <a:latin typeface="Calibri" pitchFamily="34" charset="0"/>
                <a:cs typeface="Calibri" pitchFamily="34" charset="0"/>
              </a:rPr>
              <a:t>Invention that in effect is traditional knowledge or which is an </a:t>
            </a:r>
            <a:r>
              <a:rPr lang="en-US" sz="2000" dirty="0" smtClean="0">
                <a:solidFill>
                  <a:srgbClr val="000000"/>
                </a:solidFill>
                <a:latin typeface="Calibri" pitchFamily="34" charset="0"/>
                <a:cs typeface="Calibri" pitchFamily="34" charset="0"/>
              </a:rPr>
              <a:t>aggregation or duplication of known properties of traditionally known </a:t>
            </a:r>
            <a:r>
              <a:rPr lang="en-US" sz="2000" dirty="0">
                <a:solidFill>
                  <a:srgbClr val="000000"/>
                </a:solidFill>
                <a:latin typeface="Calibri" pitchFamily="34" charset="0"/>
                <a:cs typeface="Calibri" pitchFamily="34" charset="0"/>
              </a:rPr>
              <a:t>components</a:t>
            </a:r>
            <a:r>
              <a:rPr lang="en-US" sz="2000" dirty="0" smtClean="0">
                <a:solidFill>
                  <a:srgbClr val="000000"/>
                </a:solidFill>
                <a:latin typeface="Calibri" pitchFamily="34" charset="0"/>
                <a:cs typeface="Calibri" pitchFamily="34" charset="0"/>
              </a:rPr>
              <a:t>.</a:t>
            </a:r>
            <a:endParaRPr lang="en-US" sz="2000" dirty="0">
              <a:solidFill>
                <a:srgbClr val="000000"/>
              </a:solidFill>
              <a:latin typeface="Calibri" pitchFamily="34" charset="0"/>
              <a:cs typeface="Calibri" pitchFamily="34" charset="0"/>
            </a:endParaRPr>
          </a:p>
          <a:p>
            <a:pPr marL="342900" indent="-342900">
              <a:spcBef>
                <a:spcPct val="20000"/>
              </a:spcBef>
              <a:defRPr/>
            </a:pPr>
            <a:endParaRPr lang="en-US" sz="2000" b="1" dirty="0" smtClean="0">
              <a:solidFill>
                <a:srgbClr val="FF0066"/>
              </a:solidFill>
              <a:latin typeface="Calibri" pitchFamily="34" charset="0"/>
              <a:cs typeface="Calibri" pitchFamily="34" charset="0"/>
            </a:endParaRPr>
          </a:p>
          <a:p>
            <a:pPr marL="342900" indent="-342900">
              <a:spcBef>
                <a:spcPct val="20000"/>
              </a:spcBef>
              <a:defRPr/>
            </a:pPr>
            <a:r>
              <a:rPr lang="en-US" sz="2000" b="1" dirty="0">
                <a:solidFill>
                  <a:srgbClr val="FF0066"/>
                </a:solidFill>
                <a:latin typeface="Calibri" pitchFamily="34" charset="0"/>
                <a:cs typeface="Calibri" pitchFamily="34" charset="0"/>
              </a:rPr>
              <a:t>	</a:t>
            </a:r>
            <a:r>
              <a:rPr lang="en-US" sz="2000" b="1" dirty="0">
                <a:solidFill>
                  <a:srgbClr val="0070C0"/>
                </a:solidFill>
                <a:latin typeface="Calibri" pitchFamily="34" charset="0"/>
                <a:cs typeface="Calibri" pitchFamily="34" charset="0"/>
              </a:rPr>
              <a:t>However,</a:t>
            </a:r>
            <a:r>
              <a:rPr lang="en-US" sz="2000" dirty="0">
                <a:solidFill>
                  <a:srgbClr val="0070C0"/>
                </a:solidFill>
                <a:latin typeface="Calibri" pitchFamily="34" charset="0"/>
                <a:cs typeface="Calibri" pitchFamily="34" charset="0"/>
              </a:rPr>
              <a:t> any value-addition using Traditional Knowledge leading to a new process or product, which is novel, involves an inventive step and industrial applicability </a:t>
            </a:r>
            <a:endParaRPr lang="en-US" sz="2000" dirty="0" smtClean="0">
              <a:solidFill>
                <a:srgbClr val="0070C0"/>
              </a:solidFill>
              <a:latin typeface="Calibri" pitchFamily="34" charset="0"/>
              <a:cs typeface="Calibri" pitchFamily="34" charset="0"/>
            </a:endParaRPr>
          </a:p>
          <a:p>
            <a:pPr marL="342900" indent="-342900">
              <a:spcBef>
                <a:spcPct val="20000"/>
              </a:spcBef>
              <a:defRPr/>
            </a:pPr>
            <a:endParaRPr lang="en-US" sz="2000" dirty="0" smtClean="0">
              <a:solidFill>
                <a:srgbClr val="0070C0"/>
              </a:solidFill>
              <a:latin typeface="Calibri" pitchFamily="34" charset="0"/>
              <a:cs typeface="Calibri" pitchFamily="34" charset="0"/>
            </a:endParaRPr>
          </a:p>
          <a:p>
            <a:pPr marL="342900" indent="-342900">
              <a:spcBef>
                <a:spcPct val="20000"/>
              </a:spcBef>
              <a:defRPr/>
            </a:pPr>
            <a:r>
              <a:rPr lang="en-US" sz="2000" dirty="0">
                <a:solidFill>
                  <a:srgbClr val="0070C0"/>
                </a:solidFill>
                <a:latin typeface="Calibri" pitchFamily="34" charset="0"/>
                <a:cs typeface="Calibri" pitchFamily="34" charset="0"/>
              </a:rPr>
              <a:t>	Ex: Extraction of Azadirachtin from Neem can be patented</a:t>
            </a:r>
          </a:p>
        </p:txBody>
      </p:sp>
      <p:pic>
        <p:nvPicPr>
          <p:cNvPr id="6" name="Picture 4" descr="haldi"/>
          <p:cNvPicPr>
            <a:picLocks noChangeAspect="1" noChangeArrowheads="1"/>
          </p:cNvPicPr>
          <p:nvPr/>
        </p:nvPicPr>
        <p:blipFill>
          <a:blip r:embed="rId4" cstate="print"/>
          <a:srcRect/>
          <a:stretch>
            <a:fillRect/>
          </a:stretch>
        </p:blipFill>
        <p:spPr bwMode="auto">
          <a:xfrm>
            <a:off x="3774356" y="4870028"/>
            <a:ext cx="2057400" cy="1511300"/>
          </a:xfrm>
          <a:prstGeom prst="rect">
            <a:avLst/>
          </a:prstGeom>
          <a:noFill/>
          <a:ln w="9525">
            <a:noFill/>
            <a:miter lim="800000"/>
            <a:headEnd/>
            <a:tailEnd/>
          </a:ln>
        </p:spPr>
      </p:pic>
      <p:pic>
        <p:nvPicPr>
          <p:cNvPr id="7" name="Picture 5" descr="tulsi"/>
          <p:cNvPicPr>
            <a:picLocks noChangeAspect="1" noChangeArrowheads="1"/>
          </p:cNvPicPr>
          <p:nvPr/>
        </p:nvPicPr>
        <p:blipFill>
          <a:blip r:embed="rId5" cstate="print"/>
          <a:srcRect/>
          <a:stretch>
            <a:fillRect/>
          </a:stretch>
        </p:blipFill>
        <p:spPr bwMode="auto">
          <a:xfrm>
            <a:off x="6136556" y="4852566"/>
            <a:ext cx="1981200" cy="1509712"/>
          </a:xfrm>
          <a:prstGeom prst="rect">
            <a:avLst/>
          </a:prstGeom>
          <a:noFill/>
          <a:ln w="9525">
            <a:noFill/>
            <a:miter lim="800000"/>
            <a:headEnd/>
            <a:tailEnd/>
          </a:ln>
        </p:spPr>
      </p:pic>
      <p:pic>
        <p:nvPicPr>
          <p:cNvPr id="8" name="Picture 6" descr="bas"/>
          <p:cNvPicPr>
            <a:picLocks noChangeAspect="1" noChangeArrowheads="1"/>
          </p:cNvPicPr>
          <p:nvPr/>
        </p:nvPicPr>
        <p:blipFill>
          <a:blip r:embed="rId6" cstate="print"/>
          <a:srcRect/>
          <a:stretch>
            <a:fillRect/>
          </a:stretch>
        </p:blipFill>
        <p:spPr bwMode="auto">
          <a:xfrm>
            <a:off x="1488356" y="4889078"/>
            <a:ext cx="1981200" cy="1482725"/>
          </a:xfrm>
          <a:prstGeom prst="rect">
            <a:avLst/>
          </a:prstGeom>
          <a:noFill/>
          <a:ln w="9525">
            <a:noFill/>
            <a:miter lim="800000"/>
            <a:headEnd/>
            <a:tailEnd/>
          </a:ln>
        </p:spPr>
      </p:pic>
      <p:sp>
        <p:nvSpPr>
          <p:cNvPr id="10" name="TextBox 9"/>
          <p:cNvSpPr txBox="1"/>
          <p:nvPr/>
        </p:nvSpPr>
        <p:spPr>
          <a:xfrm>
            <a:off x="12700" y="12700"/>
            <a:ext cx="12700" cy="12700"/>
          </a:xfrm>
          <a:prstGeom prst="rect">
            <a:avLst/>
          </a:prstGeom>
          <a:noFill/>
        </p:spPr>
        <p:txBody>
          <a:bodyPr vert="horz" rtlCol="0">
            <a:spAutoFit/>
          </a:bodyPr>
          <a:lstStyle/>
          <a:p>
            <a:endParaRPr lang="en-IN" dirty="0"/>
          </a:p>
        </p:txBody>
      </p:sp>
      <p:sp>
        <p:nvSpPr>
          <p:cNvPr id="11"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29188428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96752"/>
            <a:ext cx="6012160" cy="5486400"/>
          </a:xfrm>
          <a:prstGeom prst="rect">
            <a:avLst/>
          </a:prstGeom>
        </p:spPr>
        <p:txBody>
          <a:bodyPr anchor="t" anchorCtr="0"/>
          <a:lstStyle/>
          <a:p>
            <a:pPr marL="342900" marR="0" lvl="0" indent="-342900" algn="just" defTabSz="914400" eaLnBrk="1" fontAlgn="base" latinLnBrk="0" hangingPunct="1">
              <a:lnSpc>
                <a:spcPct val="90000"/>
              </a:lnSpc>
              <a:spcBef>
                <a:spcPct val="20000"/>
              </a:spcBef>
              <a:spcAft>
                <a:spcPct val="0"/>
              </a:spcAft>
              <a:buClr>
                <a:schemeClr val="tx2"/>
              </a:buClr>
              <a:buSzTx/>
              <a:buFontTx/>
              <a:buNone/>
              <a:tabLst/>
              <a:defRPr/>
            </a:pPr>
            <a:r>
              <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4: Inventions relating to atomic energy</a:t>
            </a:r>
          </a:p>
          <a:p>
            <a:pPr marL="342900" marR="0" lvl="0" indent="-342900" algn="just" defTabSz="914400" eaLnBrk="1" fontAlgn="base" latinLnBrk="0" hangingPunct="1">
              <a:lnSpc>
                <a:spcPct val="90000"/>
              </a:lnSpc>
              <a:spcBef>
                <a:spcPct val="20000"/>
              </a:spcBef>
              <a:spcAft>
                <a:spcPct val="0"/>
              </a:spcAft>
              <a:buClr>
                <a:schemeClr val="tx2"/>
              </a:buClr>
              <a:buSzTx/>
              <a:buFontTx/>
              <a:buNone/>
              <a:tabLst/>
              <a:defRPr/>
            </a:pPr>
            <a:endPar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342900" marR="0" lvl="0" indent="-342900" algn="just" defTabSz="914400" eaLnBrk="1" fontAlgn="base" latinLnBrk="0" hangingPunct="1">
              <a:lnSpc>
                <a:spcPct val="90000"/>
              </a:lnSpc>
              <a:spcBef>
                <a:spcPct val="20000"/>
              </a:spcBef>
              <a:spcAft>
                <a:spcPct val="0"/>
              </a:spcAft>
              <a:buClr>
                <a:schemeClr val="tx2"/>
              </a:buClr>
              <a:buSzTx/>
              <a:buFontTx/>
              <a:buChar char="•"/>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No patent shall be granted in respect of an invention relating to </a:t>
            </a:r>
            <a:r>
              <a:rPr kumimoji="0" lang="en-US" sz="2000" b="0"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Atomic Energy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falling within Section 20(1) of the Atomic Energy Act, 1962</a:t>
            </a:r>
          </a:p>
          <a:p>
            <a:pPr marL="342900" marR="0" lvl="0" indent="-342900" algn="just" defTabSz="914400" eaLnBrk="1" fontAlgn="base" latinLnBrk="0" hangingPunct="1">
              <a:lnSpc>
                <a:spcPct val="90000"/>
              </a:lnSpc>
              <a:spcBef>
                <a:spcPct val="20000"/>
              </a:spcBef>
              <a:spcAft>
                <a:spcPct val="0"/>
              </a:spcAft>
              <a:buClr>
                <a:schemeClr val="tx2"/>
              </a:buClr>
              <a:buSzTx/>
              <a:buFontTx/>
              <a:buChar char="•"/>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342900" marR="0" lvl="0" indent="-342900" algn="just" defTabSz="914400" eaLnBrk="1" fontAlgn="base" latinLnBrk="0" hangingPunct="1">
              <a:lnSpc>
                <a:spcPct val="90000"/>
              </a:lnSpc>
              <a:spcBef>
                <a:spcPct val="20000"/>
              </a:spcBef>
              <a:spcAft>
                <a:spcPct val="0"/>
              </a:spcAft>
              <a:buClr>
                <a:schemeClr val="tx2"/>
              </a:buClr>
              <a:buSzTx/>
              <a:buFontTx/>
              <a:buNone/>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No patent shall be granted for the invention which in the opinion of Central Government is useful for or related to the production, control, use or disposal of atomic energy or prospecting mining extraction, production, physical and chemical treatment fabrication, enrichment, canning or use of any </a:t>
            </a:r>
            <a:r>
              <a:rPr kumimoji="0" lang="en-US" sz="2000" b="1"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prescribed substance </a:t>
            </a:r>
            <a:r>
              <a:rPr kumimoji="0" lang="en-US" sz="2000" b="0"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or </a:t>
            </a:r>
            <a:r>
              <a:rPr kumimoji="0" lang="en-US" sz="2000" b="1"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radioactive substance</a:t>
            </a:r>
            <a:r>
              <a:rPr kumimoji="0" lang="en-US" sz="2000" b="0"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 or the insuring of safety in atomic energy operation.</a:t>
            </a:r>
          </a:p>
        </p:txBody>
      </p:sp>
      <p:pic>
        <p:nvPicPr>
          <p:cNvPr id="5" name="Picture 3" descr="atomic"/>
          <p:cNvPicPr>
            <a:picLocks noChangeAspect="1" noChangeArrowheads="1"/>
          </p:cNvPicPr>
          <p:nvPr/>
        </p:nvPicPr>
        <p:blipFill>
          <a:blip r:embed="rId4" cstate="print"/>
          <a:srcRect/>
          <a:stretch>
            <a:fillRect/>
          </a:stretch>
        </p:blipFill>
        <p:spPr bwMode="auto">
          <a:xfrm>
            <a:off x="6781800" y="1485900"/>
            <a:ext cx="1524000" cy="1524000"/>
          </a:xfrm>
          <a:prstGeom prst="rect">
            <a:avLst/>
          </a:prstGeom>
          <a:noFill/>
          <a:ln w="9525">
            <a:noFill/>
            <a:miter lim="800000"/>
            <a:headEnd/>
            <a:tailEnd/>
          </a:ln>
        </p:spPr>
      </p:pic>
      <p:pic>
        <p:nvPicPr>
          <p:cNvPr id="6" name="Picture 4" descr="wast1"/>
          <p:cNvPicPr>
            <a:picLocks noChangeAspect="1" noChangeArrowheads="1"/>
          </p:cNvPicPr>
          <p:nvPr/>
        </p:nvPicPr>
        <p:blipFill>
          <a:blip r:embed="rId5" cstate="print"/>
          <a:srcRect/>
          <a:stretch>
            <a:fillRect/>
          </a:stretch>
        </p:blipFill>
        <p:spPr bwMode="auto">
          <a:xfrm>
            <a:off x="6248400" y="3314700"/>
            <a:ext cx="2743200" cy="2317750"/>
          </a:xfrm>
          <a:prstGeom prst="rect">
            <a:avLst/>
          </a:prstGeom>
          <a:noFill/>
          <a:ln w="9525">
            <a:noFill/>
            <a:miter lim="800000"/>
            <a:headEnd/>
            <a:tailEnd/>
          </a:ln>
        </p:spPr>
      </p:pic>
      <p:sp>
        <p:nvSpPr>
          <p:cNvPr id="7"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3105158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500"/>
                                        <p:tgtEl>
                                          <p:spTgt spid="4">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blinds(horizontal)">
                                      <p:cBhvr>
                                        <p:cTn id="16" dur="500"/>
                                        <p:tgtEl>
                                          <p:spTgt spid="4">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linds(horizontal)">
                                      <p:cBhvr>
                                        <p:cTn id="1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2008" y="1335360"/>
            <a:ext cx="8676456" cy="5334000"/>
          </a:xfrm>
          <a:prstGeom prst="rect">
            <a:avLst/>
          </a:prstGeom>
        </p:spPr>
        <p:txBody>
          <a:bodyPr anchor="t" anchorCtr="0"/>
          <a:lstStyle/>
          <a:p>
            <a:pPr marL="342900" marR="0" lvl="0" indent="-342900" algn="just" defTabSz="914400" eaLnBrk="1" fontAlgn="base" latinLnBrk="0" hangingPunct="1">
              <a:lnSpc>
                <a:spcPct val="80000"/>
              </a:lnSpc>
              <a:spcBef>
                <a:spcPct val="20000"/>
              </a:spcBef>
              <a:spcAft>
                <a:spcPct val="0"/>
              </a:spcAft>
              <a:buClr>
                <a:schemeClr val="tx2"/>
              </a:buClr>
              <a:buSzTx/>
              <a:buFontTx/>
              <a:buNone/>
              <a:tabLst/>
              <a:defRPr/>
            </a:pPr>
            <a:r>
              <a:rPr kumimoji="0" lang="en-IN"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20 of the Atomic Energy Act, 1962 (33 of 1962)</a:t>
            </a:r>
            <a:r>
              <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p>
          <a:p>
            <a:pPr marL="342900" marR="0" lvl="0" indent="-342900" algn="just" defTabSz="914400" eaLnBrk="1" fontAlgn="base" latinLnBrk="0" hangingPunct="1">
              <a:lnSpc>
                <a:spcPct val="80000"/>
              </a:lnSpc>
              <a:spcBef>
                <a:spcPct val="20000"/>
              </a:spcBef>
              <a:spcAft>
                <a:spcPct val="0"/>
              </a:spcAft>
              <a:buClr>
                <a:schemeClr val="tx2"/>
              </a:buClr>
              <a:buSzTx/>
              <a:buFontTx/>
              <a:buNone/>
              <a:tabLst/>
              <a:defRPr/>
            </a:pPr>
            <a:endPar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342900" marR="0" lvl="0" indent="-342900" algn="just" defTabSz="914400" eaLnBrk="1" fontAlgn="base" latinLnBrk="0" hangingPunct="1">
              <a:lnSpc>
                <a:spcPct val="80000"/>
              </a:lnSpc>
              <a:spcBef>
                <a:spcPct val="20000"/>
              </a:spcBef>
              <a:spcAft>
                <a:spcPct val="0"/>
              </a:spcAft>
              <a:buClr>
                <a:schemeClr val="tx2"/>
              </a:buClr>
              <a:buSzTx/>
              <a:buFontTx/>
              <a:buNone/>
              <a:tabLst/>
              <a:defRPr/>
            </a:pPr>
            <a:r>
              <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r>
              <a:rPr kumimoji="0" lang="en-IN"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According to Section 20(1) of Atomic Energy Act, </a:t>
            </a:r>
            <a:r>
              <a:rPr kumimoji="0" lang="en-IN" sz="2000" b="0"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Atomic Energy </a:t>
            </a:r>
            <a:r>
              <a:rPr kumimoji="0" lang="en-IN"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means energy released from atomic nuclei as a result of any process including the fission and fusion processes. </a:t>
            </a:r>
          </a:p>
          <a:p>
            <a:pPr marL="342900" marR="0" lvl="0" indent="-342900" algn="just" defTabSz="914400" eaLnBrk="1" fontAlgn="base" latinLnBrk="0" hangingPunct="1">
              <a:lnSpc>
                <a:spcPct val="80000"/>
              </a:lnSpc>
              <a:spcBef>
                <a:spcPct val="20000"/>
              </a:spcBef>
              <a:spcAft>
                <a:spcPct val="0"/>
              </a:spcAft>
              <a:buClr>
                <a:schemeClr val="tx2"/>
              </a:buClr>
              <a:buSzTx/>
              <a:buFontTx/>
              <a:buNone/>
              <a:tabLst/>
              <a:defRPr/>
            </a:pPr>
            <a:r>
              <a:rPr kumimoji="0" lang="en-IN"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p>
          <a:p>
            <a:pPr marL="342900" marR="0" lvl="0" indent="-342900" algn="just" defTabSz="914400" eaLnBrk="1" fontAlgn="base" latinLnBrk="0" hangingPunct="1">
              <a:lnSpc>
                <a:spcPct val="80000"/>
              </a:lnSpc>
              <a:spcBef>
                <a:spcPct val="20000"/>
              </a:spcBef>
              <a:spcAft>
                <a:spcPct val="0"/>
              </a:spcAft>
              <a:buClr>
                <a:schemeClr val="tx2"/>
              </a:buClr>
              <a:buSzTx/>
              <a:buFontTx/>
              <a:buChar char="•"/>
              <a:tabLst/>
              <a:defRPr/>
            </a:pPr>
            <a:r>
              <a:rPr kumimoji="0" lang="en-US" sz="2000" b="1"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a:t>
            </a:r>
            <a:r>
              <a:rPr kumimoji="0" lang="en-US" sz="2000" b="1"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Prescribed substances</a:t>
            </a:r>
            <a:r>
              <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means a substance which may be used for the production or use of atomic energy or research into matters connected therewith and includes uranium, plutonium, thorium, beryllium, deuterium or any of these respective derivative or compounds or any other materials containing any of the aforesaid substances. </a:t>
            </a:r>
          </a:p>
          <a:p>
            <a:pPr marL="342900" marR="0" lvl="0" indent="-342900" algn="just" defTabSz="914400" eaLnBrk="1" fontAlgn="base" latinLnBrk="0" hangingPunct="1">
              <a:lnSpc>
                <a:spcPct val="80000"/>
              </a:lnSpc>
              <a:spcBef>
                <a:spcPct val="20000"/>
              </a:spcBef>
              <a:spcAft>
                <a:spcPct val="0"/>
              </a:spcAft>
              <a:buClr>
                <a:schemeClr val="tx2"/>
              </a:buClr>
              <a:buSzTx/>
              <a:buFontTx/>
              <a:buNone/>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342900" marR="0" lvl="0" indent="-342900" algn="just" defTabSz="914400" eaLnBrk="1" fontAlgn="base" latinLnBrk="0" hangingPunct="1">
              <a:lnSpc>
                <a:spcPct val="80000"/>
              </a:lnSpc>
              <a:spcBef>
                <a:spcPct val="20000"/>
              </a:spcBef>
              <a:spcAft>
                <a:spcPct val="0"/>
              </a:spcAft>
              <a:buClr>
                <a:schemeClr val="tx2"/>
              </a:buClr>
              <a:buSzTx/>
              <a:buFontTx/>
              <a:buChar char="•"/>
              <a:tabLst/>
              <a:defRPr/>
            </a:pPr>
            <a:r>
              <a:rPr kumimoji="0" lang="en-US" sz="2000" b="1"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a:t>
            </a:r>
            <a:r>
              <a:rPr kumimoji="0" lang="en-US" sz="2000" b="1"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Radioactive substances</a:t>
            </a:r>
            <a:r>
              <a:rPr kumimoji="0" lang="en-US" sz="2000" b="1"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 or “</a:t>
            </a:r>
            <a:r>
              <a:rPr kumimoji="0" lang="en-US" sz="2000" b="1"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radioactive material”</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means any substance or material, which spontaneously emits, radiation in excess of the levels prescribed by notification by the Central Government.</a:t>
            </a:r>
            <a:endParaRPr kumimoji="0" lang="en-US" sz="1600" b="0" i="1" u="none" strike="noStrike" kern="0" cap="none" spc="0" normalizeH="0" baseline="0" noProof="0" dirty="0" smtClean="0">
              <a:ln>
                <a:noFill/>
              </a:ln>
              <a:solidFill>
                <a:srgbClr val="000000"/>
              </a:solidFill>
              <a:effectLst/>
              <a:uLnTx/>
              <a:uFillTx/>
              <a:latin typeface="Trebuchet MS" pitchFamily="34" charset="0"/>
              <a:ea typeface="+mn-ea"/>
              <a:cs typeface="Calibri" pitchFamily="34" charset="0"/>
            </a:endParaRPr>
          </a:p>
        </p:txBody>
      </p:sp>
      <p:sp>
        <p:nvSpPr>
          <p:cNvPr id="5" name="Title 2"/>
          <p:cNvSpPr>
            <a:spLocks noGrp="1"/>
          </p:cNvSpPr>
          <p:nvPr>
            <p:ph type="title"/>
          </p:nvPr>
        </p:nvSpPr>
        <p:spPr>
          <a:xfrm>
            <a:off x="228600" y="116632"/>
            <a:ext cx="8686800" cy="74942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Inventions not Patentable</a:t>
            </a:r>
            <a:endParaRPr lang="en-US" dirty="0">
              <a:solidFill>
                <a:srgbClr val="FF6600"/>
              </a:solidFill>
            </a:endParaRPr>
          </a:p>
        </p:txBody>
      </p:sp>
    </p:spTree>
    <p:custDataLst>
      <p:tags r:id="rId1"/>
    </p:custDataLst>
    <p:extLst>
      <p:ext uri="{BB962C8B-B14F-4D97-AF65-F5344CB8AC3E}">
        <p14:creationId xmlns:p14="http://schemas.microsoft.com/office/powerpoint/2010/main" val="4131627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linds(horizontal)">
                                      <p:cBhvr>
                                        <p:cTn id="10" dur="500"/>
                                        <p:tgtEl>
                                          <p:spTgt spid="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linds(horizontal)">
                                      <p:cBhvr>
                                        <p:cTn id="13" dur="500"/>
                                        <p:tgtEl>
                                          <p:spTgt spid="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linds(horizontal)">
                                      <p:cBhvr>
                                        <p:cTn id="16" dur="500"/>
                                        <p:tgtEl>
                                          <p:spTgt spid="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linds(horizontal)">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ltLang="en-US" dirty="0" smtClean="0"/>
              <a:t>Agenda</a:t>
            </a:r>
            <a:endParaRPr lang="en-GB" altLang="en-US" dirty="0"/>
          </a:p>
        </p:txBody>
      </p:sp>
      <p:sp>
        <p:nvSpPr>
          <p:cNvPr id="331784" name="Rectangle 8"/>
          <p:cNvSpPr>
            <a:spLocks noChangeArrowheads="1"/>
          </p:cNvSpPr>
          <p:nvPr/>
        </p:nvSpPr>
        <p:spPr bwMode="gray">
          <a:xfrm>
            <a:off x="328613" y="2433638"/>
            <a:ext cx="463550" cy="723900"/>
          </a:xfrm>
          <a:prstGeom prst="rect">
            <a:avLst/>
          </a:prstGeom>
          <a:gradFill>
            <a:gsLst>
              <a:gs pos="0">
                <a:srgbClr val="C00000"/>
              </a:gs>
              <a:gs pos="100000">
                <a:srgbClr val="7A0000"/>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FFFFFF"/>
                </a:solidFill>
                <a:effectLst>
                  <a:outerShdw blurRad="190500" algn="ctr" rotWithShape="0">
                    <a:prstClr val="black">
                      <a:alpha val="50000"/>
                    </a:prstClr>
                  </a:outerShdw>
                </a:effectLst>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Types of Searches</a:t>
            </a:r>
            <a:endParaRPr lang="de-DE" altLang="de-DE" sz="2400" noProof="1">
              <a:solidFill>
                <a:srgbClr val="000000"/>
              </a:solidFill>
              <a:cs typeface="Arial" charset="0"/>
            </a:endParaRPr>
          </a:p>
        </p:txBody>
      </p:sp>
      <p:grpSp>
        <p:nvGrpSpPr>
          <p:cNvPr id="3" name="Gruppieren 2"/>
          <p:cNvGrpSpPr/>
          <p:nvPr/>
        </p:nvGrpSpPr>
        <p:grpSpPr>
          <a:xfrm>
            <a:off x="328613" y="1555750"/>
            <a:ext cx="8505825" cy="723900"/>
            <a:chOff x="328613" y="1555750"/>
            <a:chExt cx="8505825" cy="723900"/>
          </a:xfrm>
        </p:grpSpPr>
        <p:sp>
          <p:nvSpPr>
            <p:cNvPr id="331783" name="Rectangle 7"/>
            <p:cNvSpPr>
              <a:spLocks noChangeArrowheads="1"/>
            </p:cNvSpPr>
            <p:nvPr/>
          </p:nvSpPr>
          <p:spPr bwMode="gray">
            <a:xfrm>
              <a:off x="328613" y="1555750"/>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grpSp>
        <p:nvGrpSpPr>
          <p:cNvPr id="5" name="Gruppieren 4"/>
          <p:cNvGrpSpPr/>
          <p:nvPr/>
        </p:nvGrpSpPr>
        <p:grpSpPr>
          <a:xfrm>
            <a:off x="328613" y="3313113"/>
            <a:ext cx="8505825" cy="725487"/>
            <a:chOff x="328613" y="3313113"/>
            <a:chExt cx="8505825" cy="725487"/>
          </a:xfrm>
        </p:grpSpPr>
        <p:sp>
          <p:nvSpPr>
            <p:cNvPr id="331785" name="Rectangle 9"/>
            <p:cNvSpPr>
              <a:spLocks noChangeArrowheads="1"/>
            </p:cNvSpPr>
            <p:nvPr/>
          </p:nvSpPr>
          <p:spPr bwMode="gray">
            <a:xfrm>
              <a:off x="328613" y="3313113"/>
              <a:ext cx="463550" cy="725487"/>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chemeClr val="bg1">
                      <a:lumMod val="65000"/>
                    </a:schemeClr>
                  </a:solidFill>
                  <a:cs typeface="Arial" charset="0"/>
                </a:rPr>
                <a:t>Application for Patents</a:t>
              </a:r>
            </a:p>
          </p:txBody>
        </p:sp>
      </p:grpSp>
      <p:grpSp>
        <p:nvGrpSpPr>
          <p:cNvPr id="6" name="Gruppieren 5"/>
          <p:cNvGrpSpPr/>
          <p:nvPr/>
        </p:nvGrpSpPr>
        <p:grpSpPr>
          <a:xfrm>
            <a:off x="328613" y="4192588"/>
            <a:ext cx="8505825" cy="723900"/>
            <a:chOff x="328613" y="4192588"/>
            <a:chExt cx="8505825" cy="723900"/>
          </a:xfrm>
        </p:grpSpPr>
        <p:sp>
          <p:nvSpPr>
            <p:cNvPr id="331786" name="Rectangle 10"/>
            <p:cNvSpPr>
              <a:spLocks noChangeArrowheads="1"/>
            </p:cNvSpPr>
            <p:nvPr/>
          </p:nvSpPr>
          <p:spPr bwMode="gray">
            <a:xfrm>
              <a:off x="328613" y="419258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chemeClr val="bg1">
                      <a:lumMod val="65000"/>
                    </a:schemeClr>
                  </a:solidFill>
                  <a:cs typeface="Arial" charset="0"/>
                </a:rPr>
                <a:t>Types of Patent Applications</a:t>
              </a:r>
            </a:p>
          </p:txBody>
        </p:sp>
      </p:grpSp>
      <p:grpSp>
        <p:nvGrpSpPr>
          <p:cNvPr id="7" name="Gruppieren 6"/>
          <p:cNvGrpSpPr/>
          <p:nvPr/>
        </p:nvGrpSpPr>
        <p:grpSpPr>
          <a:xfrm>
            <a:off x="328613" y="5072063"/>
            <a:ext cx="8505825" cy="723900"/>
            <a:chOff x="328613" y="5072063"/>
            <a:chExt cx="8505825" cy="723900"/>
          </a:xfrm>
        </p:grpSpPr>
        <p:sp>
          <p:nvSpPr>
            <p:cNvPr id="331787" name="Rectangle 11"/>
            <p:cNvSpPr>
              <a:spLocks noChangeArrowheads="1"/>
            </p:cNvSpPr>
            <p:nvPr/>
          </p:nvSpPr>
          <p:spPr bwMode="gray">
            <a:xfrm>
              <a:off x="328613" y="5072063"/>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chemeClr val="bg1">
                      <a:lumMod val="65000"/>
                    </a:schemeClr>
                  </a:solidFill>
                  <a:cs typeface="Arial" charset="0"/>
                </a:rPr>
                <a:t>Patent Process</a:t>
              </a:r>
              <a:endParaRPr lang="de-DE" altLang="de-DE" sz="2400" noProof="1">
                <a:solidFill>
                  <a:schemeClr val="bg1">
                    <a:lumMod val="65000"/>
                  </a:schemeClr>
                </a:solidFill>
                <a:cs typeface="Arial" charset="0"/>
              </a:endParaRPr>
            </a:p>
          </p:txBody>
        </p:sp>
      </p:gr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224" y="1696212"/>
            <a:ext cx="477840" cy="442976"/>
          </a:xfrm>
          <a:prstGeom prst="rect">
            <a:avLst/>
          </a:prstGeom>
        </p:spPr>
      </p:pic>
    </p:spTree>
    <p:extLst>
      <p:ext uri="{BB962C8B-B14F-4D97-AF65-F5344CB8AC3E}">
        <p14:creationId xmlns:p14="http://schemas.microsoft.com/office/powerpoint/2010/main" val="4092809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49906"/>
            <a:ext cx="8686800" cy="1102642"/>
          </a:xfrm>
        </p:spPr>
        <p:txBody>
          <a:bodyPr>
            <a:noAutofit/>
          </a:bodyPr>
          <a:lstStyle/>
          <a:p>
            <a:r>
              <a:rPr lang="en-US" sz="3600" dirty="0" smtClean="0">
                <a:solidFill>
                  <a:srgbClr val="FF6600"/>
                </a:solidFill>
              </a:rPr>
              <a:t>Brief glace on different types of searches</a:t>
            </a:r>
            <a:endParaRPr lang="en-US" sz="3600" dirty="0">
              <a:solidFill>
                <a:srgbClr val="FF6600"/>
              </a:solidFill>
            </a:endParaRPr>
          </a:p>
        </p:txBody>
      </p:sp>
      <p:sp>
        <p:nvSpPr>
          <p:cNvPr id="8" name="TextBox 7"/>
          <p:cNvSpPr txBox="1"/>
          <p:nvPr/>
        </p:nvSpPr>
        <p:spPr>
          <a:xfrm>
            <a:off x="12700" y="12700"/>
            <a:ext cx="12700" cy="12700"/>
          </a:xfrm>
          <a:prstGeom prst="rect">
            <a:avLst/>
          </a:prstGeom>
          <a:noFill/>
        </p:spPr>
        <p:txBody>
          <a:bodyPr vert="horz" rtlCol="0">
            <a:spAutoFit/>
          </a:bodyPr>
          <a:lstStyle/>
          <a:p>
            <a:endParaRPr lang="en-IN" dirty="0"/>
          </a:p>
        </p:txBody>
      </p:sp>
      <p:sp>
        <p:nvSpPr>
          <p:cNvPr id="13" name="Rectangle 2"/>
          <p:cNvSpPr txBox="1">
            <a:spLocks noChangeArrowheads="1"/>
          </p:cNvSpPr>
          <p:nvPr/>
        </p:nvSpPr>
        <p:spPr bwMode="auto">
          <a:xfrm>
            <a:off x="405061" y="2424244"/>
            <a:ext cx="8418513" cy="803275"/>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marL="430213" marR="0" lvl="0" indent="-323850" algn="l" defTabSz="457200" rtl="0" eaLnBrk="1" fontAlgn="base" latinLnBrk="0" hangingPunct="0">
              <a:lnSpc>
                <a:spcPct val="93000"/>
              </a:lnSpc>
              <a:spcBef>
                <a:spcPct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0" i="0" u="none" strike="noStrike" kern="0" cap="none" spc="0" normalizeH="0" baseline="0" noProof="0" dirty="0" smtClean="0">
                <a:ln>
                  <a:noFill/>
                </a:ln>
                <a:solidFill>
                  <a:srgbClr val="000000"/>
                </a:solidFill>
                <a:effectLst/>
                <a:uLnTx/>
                <a:uFillTx/>
                <a:latin typeface="Calibri" pitchFamily="34" charset="0"/>
                <a:cs typeface="Arial Unicode MS"/>
              </a:rPr>
              <a:t>Patentability Analysis</a:t>
            </a:r>
          </a:p>
        </p:txBody>
      </p:sp>
      <p:sp>
        <p:nvSpPr>
          <p:cNvPr id="14" name="Rectangle 2"/>
          <p:cNvSpPr txBox="1">
            <a:spLocks noChangeArrowheads="1"/>
          </p:cNvSpPr>
          <p:nvPr/>
        </p:nvSpPr>
        <p:spPr bwMode="auto">
          <a:xfrm>
            <a:off x="395536" y="3169230"/>
            <a:ext cx="8418513" cy="803275"/>
          </a:xfrm>
          <a:prstGeom prst="rect">
            <a:avLst/>
          </a:prstGeom>
          <a:noFill/>
          <a:ln w="9525">
            <a:noFill/>
            <a:round/>
            <a:headEnd/>
            <a:tailEnd/>
          </a:ln>
          <a:effectLst/>
        </p:spPr>
        <p:txBody>
          <a:bodyPr lIns="0" tIns="28080" rIns="0" bIns="0"/>
          <a:lstStyle/>
          <a:p>
            <a:pPr marL="430213" marR="0" lvl="0" indent="-323850" defTabSz="914400" eaLnBrk="1" fontAlgn="auto" latinLnBrk="0" hangingPunct="1">
              <a:lnSpc>
                <a:spcPct val="100000"/>
              </a:lnSpc>
              <a:spcBef>
                <a:spcPts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0" i="0" u="none" strike="noStrike" kern="0" cap="none" spc="0" normalizeH="0" baseline="0" noProof="0" dirty="0">
                <a:ln>
                  <a:noFill/>
                </a:ln>
                <a:solidFill>
                  <a:srgbClr val="000000"/>
                </a:solidFill>
                <a:effectLst/>
                <a:uLnTx/>
                <a:uFillTx/>
                <a:latin typeface="Calibri" pitchFamily="34" charset="0"/>
                <a:cs typeface="Arial Unicode MS"/>
              </a:rPr>
              <a:t>Freedom to Operate Analysis</a:t>
            </a:r>
          </a:p>
        </p:txBody>
      </p:sp>
      <p:sp>
        <p:nvSpPr>
          <p:cNvPr id="15" name="Rectangle 2"/>
          <p:cNvSpPr txBox="1">
            <a:spLocks noChangeArrowheads="1"/>
          </p:cNvSpPr>
          <p:nvPr/>
        </p:nvSpPr>
        <p:spPr bwMode="auto">
          <a:xfrm>
            <a:off x="403474" y="3976135"/>
            <a:ext cx="8418512" cy="803275"/>
          </a:xfrm>
          <a:prstGeom prst="rect">
            <a:avLst/>
          </a:prstGeom>
          <a:noFill/>
          <a:ln w="9525">
            <a:noFill/>
            <a:round/>
            <a:headEnd/>
            <a:tailEnd/>
          </a:ln>
          <a:effectLst/>
        </p:spPr>
        <p:txBody>
          <a:bodyPr lIns="0" tIns="28080" rIns="0" bIns="0"/>
          <a:lstStyle/>
          <a:p>
            <a:pPr marL="430213" marR="0" lvl="0" indent="-323850" defTabSz="914400" eaLnBrk="1" fontAlgn="auto" latinLnBrk="0" hangingPunct="1">
              <a:lnSpc>
                <a:spcPct val="100000"/>
              </a:lnSpc>
              <a:spcBef>
                <a:spcPts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1" i="0" u="none" strike="noStrike" kern="0" cap="none" spc="0" normalizeH="0" baseline="0" noProof="0" dirty="0">
                <a:ln>
                  <a:noFill/>
                </a:ln>
                <a:solidFill>
                  <a:srgbClr val="000000"/>
                </a:solidFill>
                <a:effectLst/>
                <a:uLnTx/>
                <a:uFillTx/>
                <a:latin typeface="Calibri" pitchFamily="34" charset="0"/>
              </a:rPr>
              <a:t>Landscape Analysis</a:t>
            </a:r>
            <a:endParaRPr kumimoji="0" lang="en-US" sz="2800" b="1" i="0" u="none" strike="noStrike" kern="0" cap="none" spc="0" normalizeH="0" baseline="0" noProof="0" dirty="0">
              <a:ln>
                <a:noFill/>
              </a:ln>
              <a:solidFill>
                <a:srgbClr val="000000"/>
              </a:solidFill>
              <a:effectLst/>
              <a:uLnTx/>
              <a:uFillTx/>
              <a:latin typeface="Calibri" pitchFamily="34" charset="0"/>
              <a:cs typeface="Arial Unicode MS"/>
            </a:endParaRPr>
          </a:p>
        </p:txBody>
      </p:sp>
      <p:sp>
        <p:nvSpPr>
          <p:cNvPr id="16" name="Rectangle 2"/>
          <p:cNvSpPr txBox="1">
            <a:spLocks noChangeArrowheads="1"/>
          </p:cNvSpPr>
          <p:nvPr/>
        </p:nvSpPr>
        <p:spPr bwMode="auto">
          <a:xfrm>
            <a:off x="403474" y="4740408"/>
            <a:ext cx="8418512" cy="803275"/>
          </a:xfrm>
          <a:prstGeom prst="rect">
            <a:avLst/>
          </a:prstGeom>
          <a:noFill/>
          <a:ln w="9525">
            <a:noFill/>
            <a:round/>
            <a:headEnd/>
            <a:tailEnd/>
          </a:ln>
          <a:effectLst/>
        </p:spPr>
        <p:txBody>
          <a:bodyPr lIns="0" tIns="28080" rIns="0" bIns="0"/>
          <a:lstStyle/>
          <a:p>
            <a:pPr marL="430213" marR="0" lvl="0" indent="-323850" defTabSz="914400" eaLnBrk="1" fontAlgn="auto" latinLnBrk="0" hangingPunct="1">
              <a:lnSpc>
                <a:spcPct val="100000"/>
              </a:lnSpc>
              <a:spcBef>
                <a:spcPts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0" i="0" u="none" strike="noStrike" kern="0" cap="none" spc="0" normalizeH="0" baseline="0" noProof="0" dirty="0">
                <a:ln>
                  <a:noFill/>
                </a:ln>
                <a:solidFill>
                  <a:srgbClr val="000000"/>
                </a:solidFill>
                <a:effectLst/>
                <a:uLnTx/>
                <a:uFillTx/>
                <a:latin typeface="Calibri" pitchFamily="34" charset="0"/>
                <a:cs typeface="Arial Unicode MS"/>
              </a:rPr>
              <a:t>Infringement Analysis</a:t>
            </a:r>
          </a:p>
        </p:txBody>
      </p:sp>
      <p:sp>
        <p:nvSpPr>
          <p:cNvPr id="17" name="Rectangle 2"/>
          <p:cNvSpPr txBox="1">
            <a:spLocks noChangeArrowheads="1"/>
          </p:cNvSpPr>
          <p:nvPr/>
        </p:nvSpPr>
        <p:spPr bwMode="auto">
          <a:xfrm>
            <a:off x="410050" y="5469756"/>
            <a:ext cx="8418513" cy="803275"/>
          </a:xfrm>
          <a:prstGeom prst="rect">
            <a:avLst/>
          </a:prstGeom>
          <a:noFill/>
          <a:ln w="9525">
            <a:noFill/>
            <a:round/>
            <a:headEnd/>
            <a:tailEnd/>
          </a:ln>
          <a:effectLst/>
        </p:spPr>
        <p:txBody>
          <a:bodyPr lIns="0" tIns="28080" rIns="0" bIns="0"/>
          <a:lstStyle/>
          <a:p>
            <a:pPr marL="430213" marR="0" lvl="0" indent="-323850" defTabSz="914400" eaLnBrk="1" fontAlgn="auto" latinLnBrk="0" hangingPunct="1">
              <a:lnSpc>
                <a:spcPct val="100000"/>
              </a:lnSpc>
              <a:spcBef>
                <a:spcPts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0" i="0" u="none" strike="noStrike" kern="0" cap="none" spc="0" normalizeH="0" baseline="0" noProof="0" dirty="0" smtClean="0">
                <a:ln>
                  <a:noFill/>
                </a:ln>
                <a:solidFill>
                  <a:srgbClr val="000000"/>
                </a:solidFill>
                <a:effectLst/>
                <a:uLnTx/>
                <a:uFillTx/>
                <a:latin typeface="Calibri" pitchFamily="34" charset="0"/>
                <a:cs typeface="Arial Unicode MS"/>
              </a:rPr>
              <a:t>Validity/Invalidity </a:t>
            </a:r>
            <a:r>
              <a:rPr kumimoji="0" lang="en-US" sz="2800" b="0" i="0" u="none" strike="noStrike" kern="0" cap="none" spc="0" normalizeH="0" baseline="0" noProof="0" dirty="0">
                <a:ln>
                  <a:noFill/>
                </a:ln>
                <a:solidFill>
                  <a:srgbClr val="000000"/>
                </a:solidFill>
                <a:effectLst/>
                <a:uLnTx/>
                <a:uFillTx/>
                <a:latin typeface="Calibri" pitchFamily="34" charset="0"/>
                <a:cs typeface="Arial Unicode MS"/>
              </a:rPr>
              <a:t>Search</a:t>
            </a:r>
          </a:p>
        </p:txBody>
      </p:sp>
      <p:sp>
        <p:nvSpPr>
          <p:cNvPr id="9" name="Rectangle 2"/>
          <p:cNvSpPr txBox="1">
            <a:spLocks noChangeArrowheads="1"/>
          </p:cNvSpPr>
          <p:nvPr/>
        </p:nvSpPr>
        <p:spPr bwMode="auto">
          <a:xfrm>
            <a:off x="410050" y="1628800"/>
            <a:ext cx="8418513" cy="803275"/>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marL="430213" marR="0" lvl="0" indent="-323850" algn="l" defTabSz="457200" rtl="0" eaLnBrk="1" fontAlgn="base" latinLnBrk="0" hangingPunct="0">
              <a:lnSpc>
                <a:spcPct val="93000"/>
              </a:lnSpc>
              <a:spcBef>
                <a:spcPct val="0"/>
              </a:spcBef>
              <a:spcAft>
                <a:spcPts val="1425"/>
              </a:spcAft>
              <a:buClr>
                <a:srgbClr val="FF0000"/>
              </a:buClr>
              <a:buSzPct val="45000"/>
              <a:buFont typeface="Wingdings" charset="2"/>
              <a:buChar char=""/>
              <a:tabLst>
                <a:tab pos="430213" algn="l"/>
                <a:tab pos="804863" algn="l"/>
                <a:tab pos="1524000" algn="l"/>
                <a:tab pos="2243138" algn="l"/>
                <a:tab pos="2962275" algn="l"/>
                <a:tab pos="3681413" algn="l"/>
                <a:tab pos="4400550" algn="l"/>
                <a:tab pos="5119688" algn="l"/>
                <a:tab pos="5838825" algn="l"/>
                <a:tab pos="6557963" algn="l"/>
                <a:tab pos="7277100" algn="l"/>
                <a:tab pos="7996238" algn="l"/>
                <a:tab pos="8715375" algn="l"/>
                <a:tab pos="9434513" algn="l"/>
                <a:tab pos="10153650" algn="l"/>
                <a:tab pos="10872788" algn="l"/>
              </a:tabLst>
              <a:defRPr/>
            </a:pPr>
            <a:r>
              <a:rPr kumimoji="0" lang="en-US" sz="2800" b="0" i="0" u="none" strike="noStrike" kern="0" cap="none" spc="0" normalizeH="0" baseline="0" noProof="0" dirty="0" smtClean="0">
                <a:ln>
                  <a:noFill/>
                </a:ln>
                <a:solidFill>
                  <a:srgbClr val="000000"/>
                </a:solidFill>
                <a:effectLst/>
                <a:uLnTx/>
                <a:uFillTx/>
                <a:latin typeface="Calibri" pitchFamily="34" charset="0"/>
                <a:cs typeface="Arial Unicode MS"/>
              </a:rPr>
              <a:t>Novelty Search</a:t>
            </a:r>
          </a:p>
        </p:txBody>
      </p:sp>
      <p:pic>
        <p:nvPicPr>
          <p:cNvPr id="125954" name="Picture 2" descr="http://www.adgshred.com/Portals/200305/images/F--archive_pic.jpg"/>
          <p:cNvPicPr>
            <a:picLocks noChangeAspect="1" noChangeArrowheads="1"/>
          </p:cNvPicPr>
          <p:nvPr/>
        </p:nvPicPr>
        <p:blipFill>
          <a:blip r:embed="rId3" cstate="print"/>
          <a:srcRect t="5970"/>
          <a:stretch>
            <a:fillRect/>
          </a:stretch>
        </p:blipFill>
        <p:spPr bwMode="auto">
          <a:xfrm>
            <a:off x="5292080" y="1412776"/>
            <a:ext cx="3571106" cy="4824536"/>
          </a:xfrm>
          <a:prstGeom prst="rect">
            <a:avLst/>
          </a:prstGeom>
          <a:noFill/>
        </p:spPr>
      </p:pic>
    </p:spTree>
    <p:custDataLst>
      <p:tags r:id="rId1"/>
    </p:custDataLst>
    <p:extLst>
      <p:ext uri="{BB962C8B-B14F-4D97-AF65-F5344CB8AC3E}">
        <p14:creationId xmlns:p14="http://schemas.microsoft.com/office/powerpoint/2010/main" val="934569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P spid="15" grpId="0"/>
      <p:bldP spid="16" grpId="0"/>
      <p:bldP spid="17" grpId="0"/>
      <p:bldP spid="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idx="4294967295"/>
          </p:nvPr>
        </p:nvSpPr>
        <p:spPr>
          <a:xfrm>
            <a:off x="0" y="274638"/>
            <a:ext cx="8229600" cy="1143000"/>
          </a:xfrm>
        </p:spPr>
        <p:txBody>
          <a:bodyPr/>
          <a:lstStyle/>
          <a:p>
            <a:r>
              <a:rPr lang="en-US" altLang="en-US" dirty="0" smtClean="0"/>
              <a:t>Agenda</a:t>
            </a:r>
            <a:endParaRPr lang="en-GB" altLang="en-US" dirty="0"/>
          </a:p>
        </p:txBody>
      </p:sp>
      <p:sp>
        <p:nvSpPr>
          <p:cNvPr id="331784" name="Rectangle 8"/>
          <p:cNvSpPr>
            <a:spLocks noChangeArrowheads="1"/>
          </p:cNvSpPr>
          <p:nvPr/>
        </p:nvSpPr>
        <p:spPr bwMode="gray">
          <a:xfrm>
            <a:off x="328613" y="243363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Types of Searches</a:t>
            </a:r>
            <a:endParaRPr lang="de-DE" altLang="de-DE" sz="2400" noProof="1">
              <a:solidFill>
                <a:srgbClr val="000000"/>
              </a:solidFill>
              <a:cs typeface="Arial" charset="0"/>
            </a:endParaRPr>
          </a:p>
        </p:txBody>
      </p:sp>
      <p:grpSp>
        <p:nvGrpSpPr>
          <p:cNvPr id="3" name="Gruppieren 2"/>
          <p:cNvGrpSpPr/>
          <p:nvPr/>
        </p:nvGrpSpPr>
        <p:grpSpPr>
          <a:xfrm>
            <a:off x="328613" y="1555750"/>
            <a:ext cx="8505825" cy="723900"/>
            <a:chOff x="328613" y="1555750"/>
            <a:chExt cx="8505825" cy="723900"/>
          </a:xfrm>
        </p:grpSpPr>
        <p:sp>
          <p:nvSpPr>
            <p:cNvPr id="331783" name="Rectangle 7"/>
            <p:cNvSpPr>
              <a:spLocks noChangeArrowheads="1"/>
            </p:cNvSpPr>
            <p:nvPr/>
          </p:nvSpPr>
          <p:spPr bwMode="gray">
            <a:xfrm>
              <a:off x="328613" y="1555750"/>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sp>
        <p:nvSpPr>
          <p:cNvPr id="331785" name="Rectangle 9"/>
          <p:cNvSpPr>
            <a:spLocks noChangeArrowheads="1"/>
          </p:cNvSpPr>
          <p:nvPr/>
        </p:nvSpPr>
        <p:spPr bwMode="gray">
          <a:xfrm>
            <a:off x="328613" y="3313113"/>
            <a:ext cx="463550" cy="725487"/>
          </a:xfrm>
          <a:prstGeom prst="rect">
            <a:avLst/>
          </a:prstGeom>
          <a:gradFill>
            <a:gsLst>
              <a:gs pos="0">
                <a:srgbClr val="C00000"/>
              </a:gs>
              <a:gs pos="100000">
                <a:srgbClr val="7A0000"/>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FFFFFF"/>
                </a:solidFill>
                <a:effectLst>
                  <a:outerShdw blurRad="190500" algn="ctr" rotWithShape="0">
                    <a:prstClr val="black">
                      <a:alpha val="50000"/>
                    </a:prstClr>
                  </a:outerShdw>
                </a:effectLst>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cs typeface="Arial" charset="0"/>
              </a:rPr>
              <a:t>Application for Patents</a:t>
            </a:r>
          </a:p>
        </p:txBody>
      </p:sp>
      <p:grpSp>
        <p:nvGrpSpPr>
          <p:cNvPr id="6" name="Gruppieren 5"/>
          <p:cNvGrpSpPr/>
          <p:nvPr/>
        </p:nvGrpSpPr>
        <p:grpSpPr>
          <a:xfrm>
            <a:off x="328613" y="4192588"/>
            <a:ext cx="8505825" cy="723900"/>
            <a:chOff x="328613" y="4192588"/>
            <a:chExt cx="8505825" cy="723900"/>
          </a:xfrm>
        </p:grpSpPr>
        <p:sp>
          <p:nvSpPr>
            <p:cNvPr id="331786" name="Rectangle 10"/>
            <p:cNvSpPr>
              <a:spLocks noChangeArrowheads="1"/>
            </p:cNvSpPr>
            <p:nvPr/>
          </p:nvSpPr>
          <p:spPr bwMode="gray">
            <a:xfrm>
              <a:off x="328613" y="419258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solidFill>
                    <a:schemeClr val="bg1">
                      <a:lumMod val="65000"/>
                    </a:schemeClr>
                  </a:solidFill>
                  <a:cs typeface="Arial" charset="0"/>
                </a:rPr>
                <a:t>Types of Patent </a:t>
              </a:r>
              <a:r>
                <a:rPr lang="de-DE" altLang="de-DE" sz="2400" noProof="1" smtClean="0">
                  <a:solidFill>
                    <a:schemeClr val="bg1">
                      <a:lumMod val="65000"/>
                    </a:schemeClr>
                  </a:solidFill>
                  <a:cs typeface="Arial" charset="0"/>
                </a:rPr>
                <a:t>Applications</a:t>
              </a:r>
              <a:endParaRPr lang="de-DE" altLang="de-DE" sz="2400" noProof="1">
                <a:solidFill>
                  <a:schemeClr val="bg1">
                    <a:lumMod val="65000"/>
                  </a:schemeClr>
                </a:solidFill>
                <a:cs typeface="Arial" charset="0"/>
              </a:endParaRPr>
            </a:p>
          </p:txBody>
        </p:sp>
      </p:grpSp>
      <p:grpSp>
        <p:nvGrpSpPr>
          <p:cNvPr id="7" name="Gruppieren 6"/>
          <p:cNvGrpSpPr/>
          <p:nvPr/>
        </p:nvGrpSpPr>
        <p:grpSpPr>
          <a:xfrm>
            <a:off x="328613" y="5072063"/>
            <a:ext cx="8505825" cy="723900"/>
            <a:chOff x="328613" y="5072063"/>
            <a:chExt cx="8505825" cy="723900"/>
          </a:xfrm>
        </p:grpSpPr>
        <p:sp>
          <p:nvSpPr>
            <p:cNvPr id="331787" name="Rectangle 11"/>
            <p:cNvSpPr>
              <a:spLocks noChangeArrowheads="1"/>
            </p:cNvSpPr>
            <p:nvPr/>
          </p:nvSpPr>
          <p:spPr bwMode="gray">
            <a:xfrm>
              <a:off x="328613" y="5072063"/>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chemeClr val="bg1">
                      <a:lumMod val="65000"/>
                    </a:schemeClr>
                  </a:solidFill>
                  <a:cs typeface="Arial" charset="0"/>
                </a:rPr>
                <a:t>Patent Process</a:t>
              </a:r>
              <a:endParaRPr lang="de-DE" altLang="de-DE" sz="2400" noProof="1">
                <a:solidFill>
                  <a:schemeClr val="bg1">
                    <a:lumMod val="65000"/>
                  </a:schemeClr>
                </a:solidFill>
                <a:cs typeface="Arial" charset="0"/>
              </a:endParaRPr>
            </a:p>
          </p:txBody>
        </p:sp>
      </p:gr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224" y="1696212"/>
            <a:ext cx="477840" cy="44297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0" y="2570068"/>
            <a:ext cx="477840" cy="442976"/>
          </a:xfrm>
          <a:prstGeom prst="rect">
            <a:avLst/>
          </a:prstGeom>
        </p:spPr>
      </p:pic>
    </p:spTree>
    <p:extLst>
      <p:ext uri="{BB962C8B-B14F-4D97-AF65-F5344CB8AC3E}">
        <p14:creationId xmlns:p14="http://schemas.microsoft.com/office/powerpoint/2010/main" val="3847225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67544" y="1203920"/>
            <a:ext cx="5472608" cy="5105400"/>
          </a:xfrm>
          <a:prstGeom prst="rect">
            <a:avLst/>
          </a:prstGeom>
        </p:spPr>
        <p:txBody>
          <a:bodyPr anchor="t" anchorCtr="0"/>
          <a:lstStyle/>
          <a:p>
            <a:pPr marL="457200" marR="0" lvl="0" indent="-457200" defTabSz="914400" eaLnBrk="1" fontAlgn="base" latinLnBrk="0" hangingPunct="1">
              <a:lnSpc>
                <a:spcPct val="80000"/>
              </a:lnSpc>
              <a:spcBef>
                <a:spcPct val="20000"/>
              </a:spcBef>
              <a:spcAft>
                <a:spcPct val="0"/>
              </a:spcAft>
              <a:buClr>
                <a:schemeClr val="tx2"/>
              </a:buClr>
              <a:buSzTx/>
              <a:buFontTx/>
              <a:buNone/>
              <a:tabLst/>
              <a:defRPr/>
            </a:pPr>
            <a:r>
              <a:rPr kumimoji="0" lang="en-US" sz="2800" b="1"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Who can file a</a:t>
            </a:r>
            <a:r>
              <a:rPr kumimoji="0" lang="en-US" sz="2800" b="1" strike="noStrike" kern="0" cap="none" spc="0" normalizeH="0" noProof="0" dirty="0" smtClean="0">
                <a:ln>
                  <a:noFill/>
                </a:ln>
                <a:solidFill>
                  <a:srgbClr val="000000"/>
                </a:solidFill>
                <a:effectLst/>
                <a:uLnTx/>
                <a:uFillTx/>
                <a:latin typeface="Calibri" pitchFamily="34" charset="0"/>
                <a:ea typeface="+mn-ea"/>
                <a:cs typeface="Calibri" pitchFamily="34" charset="0"/>
              </a:rPr>
              <a:t> patent?</a:t>
            </a:r>
            <a:endParaRPr kumimoji="0" lang="en-US" sz="2800" b="1"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defTabSz="914400" eaLnBrk="1" fontAlgn="base" latinLnBrk="0" hangingPunct="1">
              <a:lnSpc>
                <a:spcPct val="80000"/>
              </a:lnSpc>
              <a:spcBef>
                <a:spcPct val="20000"/>
              </a:spcBef>
              <a:spcAft>
                <a:spcPct val="0"/>
              </a:spcAft>
              <a:buClr>
                <a:schemeClr val="tx2"/>
              </a:buClr>
              <a:buSzTx/>
              <a:buFontTx/>
              <a:buNone/>
              <a:tabLst/>
              <a:defRPr/>
            </a:pPr>
            <a:endParaRPr lang="en-US" sz="2000" b="1" i="1" u="sng" kern="0" dirty="0">
              <a:solidFill>
                <a:srgbClr val="000000"/>
              </a:solidFill>
              <a:latin typeface="Calibri" pitchFamily="34" charset="0"/>
              <a:cs typeface="Calibri" pitchFamily="34" charset="0"/>
            </a:endParaRPr>
          </a:p>
          <a:p>
            <a:pPr marL="457200" marR="0" lvl="0" indent="-457200" defTabSz="914400" eaLnBrk="1" fontAlgn="base" latinLnBrk="0" hangingPunct="1">
              <a:lnSpc>
                <a:spcPct val="80000"/>
              </a:lnSpc>
              <a:spcBef>
                <a:spcPct val="20000"/>
              </a:spcBef>
              <a:spcAft>
                <a:spcPct val="0"/>
              </a:spcAft>
              <a:buClr>
                <a:schemeClr val="tx2"/>
              </a:buClr>
              <a:buSzTx/>
              <a:buFontTx/>
              <a:buNone/>
              <a:tabLst/>
              <a:defRPr/>
            </a:pPr>
            <a:r>
              <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6: Persons entitled to apply for patents</a:t>
            </a:r>
            <a:r>
              <a:rPr kumimoji="0" lang="en-US" sz="2000" b="0" i="1"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 </a:t>
            </a:r>
          </a:p>
          <a:p>
            <a:pPr marL="457200" marR="0" lvl="0" indent="-457200" defTabSz="914400" eaLnBrk="1" fontAlgn="base" latinLnBrk="0" hangingPunct="1">
              <a:lnSpc>
                <a:spcPct val="100000"/>
              </a:lnSpc>
              <a:spcBef>
                <a:spcPct val="20000"/>
              </a:spcBef>
              <a:spcAft>
                <a:spcPct val="0"/>
              </a:spcAft>
              <a:buClr>
                <a:schemeClr val="tx2"/>
              </a:buClr>
              <a:buSzTx/>
              <a:buFontTx/>
              <a:buNone/>
              <a:tabLst/>
              <a:defRPr/>
            </a:pPr>
            <a:endParaRPr kumimoji="0" lang="en-US" sz="2000" b="1" i="1" u="sng" strike="noStrike" kern="0" cap="none" spc="0" normalizeH="0" baseline="0" noProof="0" dirty="0" smtClean="0">
              <a:ln>
                <a:noFill/>
              </a:ln>
              <a:solidFill>
                <a:srgbClr val="FF0000"/>
              </a:solidFill>
              <a:effectLst/>
              <a:uLnTx/>
              <a:uFillTx/>
              <a:latin typeface="Calibri" pitchFamily="34" charset="0"/>
              <a:ea typeface="+mn-ea"/>
              <a:cs typeface="Calibri" pitchFamily="34" charset="0"/>
            </a:endParaRPr>
          </a:p>
          <a:p>
            <a:pPr marL="457200" marR="0" lvl="0" indent="-457200" algn="just" defTabSz="914400" eaLnBrk="1" fontAlgn="base" latinLnBrk="0" hangingPunct="1">
              <a:lnSpc>
                <a:spcPct val="100000"/>
              </a:lnSpc>
              <a:spcBef>
                <a:spcPct val="20000"/>
              </a:spcBef>
              <a:spcAft>
                <a:spcPct val="0"/>
              </a:spcAft>
              <a:buClr>
                <a:schemeClr val="tx2"/>
              </a:buClr>
              <a:buSzTx/>
              <a:buFontTx/>
              <a:buChar char="•"/>
              <a:tabLst/>
              <a:defRPr/>
            </a:pPr>
            <a:r>
              <a:rPr kumimoji="0" lang="en-US" sz="2000" b="0"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True and first inventor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of the invention</a:t>
            </a:r>
          </a:p>
          <a:p>
            <a:pPr marL="457200" marR="0" lvl="0" indent="-457200" algn="just" defTabSz="914400" eaLnBrk="1" fontAlgn="base" latinLnBrk="0" hangingPunct="1">
              <a:lnSpc>
                <a:spcPct val="100000"/>
              </a:lnSpc>
              <a:spcBef>
                <a:spcPct val="20000"/>
              </a:spcBef>
              <a:spcAft>
                <a:spcPct val="0"/>
              </a:spcAft>
              <a:buClr>
                <a:schemeClr val="tx2"/>
              </a:buClr>
              <a:buSzTx/>
              <a:buFontTx/>
              <a:buNone/>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algn="just" defTabSz="914400" eaLnBrk="1" fontAlgn="base" latinLnBrk="0" hangingPunct="1">
              <a:lnSpc>
                <a:spcPct val="100000"/>
              </a:lnSpc>
              <a:spcBef>
                <a:spcPct val="20000"/>
              </a:spcBef>
              <a:spcAft>
                <a:spcPct val="0"/>
              </a:spcAft>
              <a:buClr>
                <a:schemeClr val="tx2"/>
              </a:buClr>
              <a:buSzTx/>
              <a:buFontTx/>
              <a:buChar char="•"/>
              <a:tabLst/>
              <a:defRPr/>
            </a:pPr>
            <a:r>
              <a:rPr kumimoji="0" lang="en-US" sz="2000" b="0"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Assignee</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of true and first inventor </a:t>
            </a:r>
          </a:p>
          <a:p>
            <a:pPr marL="457200" marR="0" lvl="0" indent="-457200" algn="just" defTabSz="914400" eaLnBrk="1" fontAlgn="base" latinLnBrk="0" hangingPunct="1">
              <a:lnSpc>
                <a:spcPct val="100000"/>
              </a:lnSpc>
              <a:spcBef>
                <a:spcPct val="20000"/>
              </a:spcBef>
              <a:spcAft>
                <a:spcPct val="0"/>
              </a:spcAft>
              <a:buClr>
                <a:schemeClr val="tx2"/>
              </a:buClr>
              <a:buSzTx/>
              <a:buFontTx/>
              <a:buNone/>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algn="just" defTabSz="914400" eaLnBrk="1" fontAlgn="base" latinLnBrk="0" hangingPunct="1">
              <a:lnSpc>
                <a:spcPct val="100000"/>
              </a:lnSpc>
              <a:spcBef>
                <a:spcPct val="20000"/>
              </a:spcBef>
              <a:spcAft>
                <a:spcPct val="0"/>
              </a:spcAft>
              <a:buClr>
                <a:schemeClr val="tx2"/>
              </a:buClr>
              <a:buSzTx/>
              <a:buFontTx/>
              <a:buChar char="•"/>
              <a:tabLst/>
              <a:defRPr/>
            </a:pPr>
            <a:r>
              <a:rPr kumimoji="0" lang="en-US" sz="2000" b="0" i="1" u="none" strike="noStrike" kern="0" cap="none" spc="0" normalizeH="0" baseline="0" noProof="0" dirty="0" smtClean="0">
                <a:ln>
                  <a:noFill/>
                </a:ln>
                <a:solidFill>
                  <a:srgbClr val="008000"/>
                </a:solidFill>
                <a:effectLst/>
                <a:uLnTx/>
                <a:uFillTx/>
                <a:latin typeface="Calibri" pitchFamily="34" charset="0"/>
                <a:ea typeface="+mn-ea"/>
                <a:cs typeface="Calibri" pitchFamily="34" charset="0"/>
              </a:rPr>
              <a:t>Legal Representative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of a deceased person who immediately before his death was entitled to make such application</a:t>
            </a:r>
          </a:p>
          <a:p>
            <a:pPr marL="457200" marR="0" lvl="0" indent="-457200" algn="just" defTabSz="914400" eaLnBrk="1" fontAlgn="base" latinLnBrk="0" hangingPunct="1">
              <a:lnSpc>
                <a:spcPct val="100000"/>
              </a:lnSpc>
              <a:spcBef>
                <a:spcPct val="20000"/>
              </a:spcBef>
              <a:spcAft>
                <a:spcPct val="0"/>
              </a:spcAft>
              <a:buClr>
                <a:schemeClr val="tx2"/>
              </a:buClr>
              <a:buSzTx/>
              <a:buFont typeface="Wingdings 2" pitchFamily="18" charset="2"/>
              <a:buNone/>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algn="just" defTabSz="914400" eaLnBrk="1" fontAlgn="base" latinLnBrk="0" hangingPunct="1">
              <a:lnSpc>
                <a:spcPct val="100000"/>
              </a:lnSpc>
              <a:spcBef>
                <a:spcPct val="20000"/>
              </a:spcBef>
              <a:spcAft>
                <a:spcPct val="0"/>
              </a:spcAft>
              <a:buClr>
                <a:schemeClr val="tx2"/>
              </a:buClr>
              <a:buSzTx/>
              <a:buFont typeface="Wingdings 2" pitchFamily="18" charset="2"/>
              <a:buNone/>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Application submitted either alone or jointly with other person.</a:t>
            </a:r>
          </a:p>
        </p:txBody>
      </p:sp>
      <p:pic>
        <p:nvPicPr>
          <p:cNvPr id="5" name="Picture 4" descr="edison_original"/>
          <p:cNvPicPr>
            <a:picLocks noChangeAspect="1" noChangeArrowheads="1"/>
          </p:cNvPicPr>
          <p:nvPr/>
        </p:nvPicPr>
        <p:blipFill>
          <a:blip r:embed="rId4" cstate="print"/>
          <a:srcRect/>
          <a:stretch>
            <a:fillRect/>
          </a:stretch>
        </p:blipFill>
        <p:spPr bwMode="auto">
          <a:xfrm>
            <a:off x="6248400" y="2132856"/>
            <a:ext cx="2635250" cy="3367088"/>
          </a:xfrm>
          <a:prstGeom prst="rect">
            <a:avLst/>
          </a:prstGeom>
          <a:noFill/>
          <a:ln w="9525">
            <a:noFill/>
            <a:miter lim="800000"/>
            <a:headEnd/>
            <a:tailEnd/>
          </a:ln>
        </p:spPr>
      </p:pic>
      <p:sp>
        <p:nvSpPr>
          <p:cNvPr id="3"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Application for patents</a:t>
            </a:r>
          </a:p>
        </p:txBody>
      </p:sp>
    </p:spTree>
    <p:custDataLst>
      <p:tags r:id="rId1"/>
    </p:custDataLst>
    <p:extLst>
      <p:ext uri="{BB962C8B-B14F-4D97-AF65-F5344CB8AC3E}">
        <p14:creationId xmlns:p14="http://schemas.microsoft.com/office/powerpoint/2010/main" val="8941246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linds(horizontal)">
                                      <p:cBhvr>
                                        <p:cTn id="10" dur="500"/>
                                        <p:tgtEl>
                                          <p:spTgt spid="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500"/>
                                        <p:tgtEl>
                                          <p:spTgt spid="4">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linds(horizontal)">
                                      <p:cBhvr>
                                        <p:cTn id="16" dur="500"/>
                                        <p:tgtEl>
                                          <p:spTgt spid="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linds(horizontal)">
                                      <p:cBhvr>
                                        <p:cTn id="19" dur="500"/>
                                        <p:tgtEl>
                                          <p:spTgt spid="4">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blinds(horizontal)">
                                      <p:cBhvr>
                                        <p:cTn id="22" dur="500"/>
                                        <p:tgtEl>
                                          <p:spTgt spid="4">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animEffect transition="in" filter="blinds(horizontal)">
                                      <p:cBhvr>
                                        <p:cTn id="27" dur="500"/>
                                        <p:tgtEl>
                                          <p:spTgt spid="4">
                                            <p:txEl>
                                              <p:pRg st="10" end="10"/>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11560" y="1052736"/>
            <a:ext cx="7772400" cy="2286000"/>
          </a:xfrm>
          <a:prstGeom prst="rect">
            <a:avLst/>
          </a:prstGeom>
        </p:spPr>
        <p:txBody>
          <a:bodyPr anchor="t" anchorCtr="0"/>
          <a:lstStyle/>
          <a:p>
            <a:pPr marL="457200" marR="0" lvl="0" indent="-457200" defTabSz="914400" eaLnBrk="1" fontAlgn="base" latinLnBrk="0" hangingPunct="1">
              <a:lnSpc>
                <a:spcPct val="90000"/>
              </a:lnSpc>
              <a:spcBef>
                <a:spcPct val="20000"/>
              </a:spcBef>
              <a:spcAft>
                <a:spcPct val="0"/>
              </a:spcAft>
              <a:buClr>
                <a:schemeClr val="tx2"/>
              </a:buClr>
              <a:buSzTx/>
              <a:buFontTx/>
              <a:buNone/>
              <a:tabLst/>
              <a:defRPr/>
            </a:pPr>
            <a:r>
              <a:rPr kumimoji="0" lang="en-US" sz="2000" b="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Rule 4: Appropriate office</a:t>
            </a:r>
          </a:p>
          <a:p>
            <a:pPr marL="457200" marR="0" lvl="0" indent="-457200" defTabSz="914400" eaLnBrk="1" fontAlgn="base" latinLnBrk="0" hangingPunct="1">
              <a:lnSpc>
                <a:spcPct val="90000"/>
              </a:lnSpc>
              <a:spcBef>
                <a:spcPct val="20000"/>
              </a:spcBef>
              <a:spcAft>
                <a:spcPct val="0"/>
              </a:spcAft>
              <a:buClr>
                <a:schemeClr val="tx2"/>
              </a:buClr>
              <a:buSzTx/>
              <a:buFontTx/>
              <a:buNone/>
              <a:tabLst/>
              <a:defRPr/>
            </a:pPr>
            <a:endParaRPr kumimoji="0" lang="en-US" sz="2000" b="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defTabSz="914400" eaLnBrk="1" fontAlgn="base" latinLnBrk="0" hangingPunct="1">
              <a:lnSpc>
                <a:spcPct val="90000"/>
              </a:lnSpc>
              <a:spcBef>
                <a:spcPct val="20000"/>
              </a:spcBef>
              <a:spcAft>
                <a:spcPct val="0"/>
              </a:spcAft>
              <a:buClr>
                <a:schemeClr val="tx2"/>
              </a:buClr>
              <a:buSzTx/>
              <a:buFontTx/>
              <a:buAutoNum type="arabicParenR"/>
              <a:tabLst/>
              <a:defRPr/>
            </a:pPr>
            <a:r>
              <a:rPr kumimoji="0" lang="en-US" sz="2000" b="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Appropriate office </a:t>
            </a:r>
            <a:r>
              <a:rPr kumimoji="0" lang="en-US" sz="2000" b="0" u="none" strike="noStrike" kern="0" cap="none" spc="0" normalizeH="0" baseline="0" noProof="0" dirty="0" smtClean="0">
                <a:ln>
                  <a:noFill/>
                </a:ln>
                <a:solidFill>
                  <a:schemeClr val="tx1"/>
                </a:solidFill>
                <a:effectLst/>
                <a:uLnTx/>
                <a:uFillTx/>
                <a:latin typeface="Calibri" pitchFamily="34" charset="0"/>
                <a:ea typeface="+mn-ea"/>
                <a:cs typeface="Calibri" pitchFamily="34" charset="0"/>
              </a:rPr>
              <a:t>is:</a:t>
            </a:r>
          </a:p>
          <a:p>
            <a:pPr marL="838200" marR="0" lvl="1" indent="-381000" algn="just" defTabSz="914400" eaLnBrk="1" fontAlgn="base" latinLnBrk="0" hangingPunct="1">
              <a:lnSpc>
                <a:spcPct val="90000"/>
              </a:lnSpc>
              <a:spcBef>
                <a:spcPct val="20000"/>
              </a:spcBef>
              <a:spcAft>
                <a:spcPct val="0"/>
              </a:spcAft>
              <a:buClr>
                <a:schemeClr val="tx2"/>
              </a:buClr>
              <a:buSzTx/>
              <a:buFontTx/>
              <a:buAutoNum type="alphaL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cs typeface="Calibri" pitchFamily="34" charset="0"/>
              </a:rPr>
              <a:t>Place of residence, domicile or place of business of the applicant or the place from where invention originated</a:t>
            </a:r>
          </a:p>
          <a:p>
            <a:pPr marL="838200" marR="0" lvl="1" indent="-381000" algn="just" defTabSz="914400" eaLnBrk="1" fontAlgn="base" latinLnBrk="0" hangingPunct="1">
              <a:lnSpc>
                <a:spcPct val="90000"/>
              </a:lnSpc>
              <a:spcBef>
                <a:spcPct val="20000"/>
              </a:spcBef>
              <a:spcAft>
                <a:spcPct val="0"/>
              </a:spcAft>
              <a:buClr>
                <a:schemeClr val="tx2"/>
              </a:buClr>
              <a:buSzTx/>
              <a:buFontTx/>
              <a:buAutoNum type="alphaL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cs typeface="Calibri" pitchFamily="34" charset="0"/>
              </a:rPr>
              <a:t>Address for service in India given by applicant where he has no place of business or domicile in India (Rule 5)</a:t>
            </a:r>
          </a:p>
          <a:p>
            <a:pPr marL="457200" marR="0" lvl="0" indent="-457200" algn="just" defTabSz="914400" eaLnBrk="1" fontAlgn="base" latinLnBrk="0" hangingPunct="1">
              <a:lnSpc>
                <a:spcPct val="9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The appropriate office once decided will not ordinarily be changed</a:t>
            </a:r>
          </a:p>
        </p:txBody>
      </p:sp>
      <p:pic>
        <p:nvPicPr>
          <p:cNvPr id="6" name="Picture 5" descr="delhi_ne"/>
          <p:cNvPicPr>
            <a:picLocks noChangeAspect="1" noChangeArrowheads="1"/>
          </p:cNvPicPr>
          <p:nvPr/>
        </p:nvPicPr>
        <p:blipFill>
          <a:blip r:embed="rId4" cstate="print"/>
          <a:srcRect/>
          <a:stretch>
            <a:fillRect/>
          </a:stretch>
        </p:blipFill>
        <p:spPr bwMode="auto">
          <a:xfrm>
            <a:off x="2339752" y="3959249"/>
            <a:ext cx="5108575" cy="2278063"/>
          </a:xfrm>
          <a:prstGeom prst="rect">
            <a:avLst/>
          </a:prstGeom>
          <a:noFill/>
          <a:ln w="9525">
            <a:noFill/>
            <a:miter lim="800000"/>
            <a:headEnd/>
            <a:tailEnd/>
          </a:ln>
        </p:spPr>
      </p:pic>
      <p:sp>
        <p:nvSpPr>
          <p:cNvPr id="3" name="Title 2"/>
          <p:cNvSpPr>
            <a:spLocks noGrp="1"/>
          </p:cNvSpPr>
          <p:nvPr>
            <p:ph type="title"/>
          </p:nvPr>
        </p:nvSpPr>
        <p:spPr>
          <a:xfrm>
            <a:off x="228600" y="94111"/>
            <a:ext cx="8686800" cy="742601"/>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Application for patents</a:t>
            </a:r>
            <a:endParaRPr lang="en-US" dirty="0">
              <a:solidFill>
                <a:srgbClr val="FF6600"/>
              </a:solidFill>
            </a:endParaRPr>
          </a:p>
        </p:txBody>
      </p:sp>
      <p:sp>
        <p:nvSpPr>
          <p:cNvPr id="7" name="TextBox 6"/>
          <p:cNvSpPr txBox="1"/>
          <p:nvPr/>
        </p:nvSpPr>
        <p:spPr>
          <a:xfrm>
            <a:off x="12700" y="12700"/>
            <a:ext cx="12700" cy="12700"/>
          </a:xfrm>
          <a:prstGeom prst="rect">
            <a:avLst/>
          </a:prstGeom>
          <a:noFill/>
        </p:spPr>
        <p:txBody>
          <a:bodyPr vert="horz" rtlCol="0">
            <a:spAutoFit/>
          </a:bodyPr>
          <a:lstStyle/>
          <a:p>
            <a:endParaRPr lang="en-IN" dirty="0"/>
          </a:p>
        </p:txBody>
      </p:sp>
    </p:spTree>
    <p:custDataLst>
      <p:tags r:id="rId1"/>
    </p:custDataLst>
    <p:extLst>
      <p:ext uri="{BB962C8B-B14F-4D97-AF65-F5344CB8AC3E}">
        <p14:creationId xmlns:p14="http://schemas.microsoft.com/office/powerpoint/2010/main" val="33469365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blinds(horizontal)">
                                      <p:cBhvr>
                                        <p:cTn id="10" dur="500"/>
                                        <p:tgtEl>
                                          <p:spTgt spid="4">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linds(horizontal)">
                                      <p:cBhvr>
                                        <p:cTn id="13" dur="500"/>
                                        <p:tgtEl>
                                          <p:spTgt spid="4">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blinds(horizontal)">
                                      <p:cBhvr>
                                        <p:cTn id="19" dur="500"/>
                                        <p:tgtEl>
                                          <p:spTgt spid="4">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linds(horizontal)">
                                      <p:cBhvr>
                                        <p:cTn id="22" dur="500"/>
                                        <p:tgtEl>
                                          <p:spTgt spid="4">
                                            <p:txEl>
                                              <p:pRg st="0" end="0"/>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linds(horizontal)">
                                      <p:cBhvr>
                                        <p:cTn id="25" dur="500"/>
                                        <p:tgtEl>
                                          <p:spTgt spid="4">
                                            <p:txEl>
                                              <p:pRg st="2" end="2"/>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blinds(horizontal)">
                                      <p:cBhvr>
                                        <p:cTn id="28" dur="500"/>
                                        <p:tgtEl>
                                          <p:spTgt spid="4">
                                            <p:txEl>
                                              <p:pRg st="3" end="3"/>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blinds(horizontal)">
                                      <p:cBhvr>
                                        <p:cTn id="31" dur="500"/>
                                        <p:tgtEl>
                                          <p:spTgt spid="4">
                                            <p:txEl>
                                              <p:pRg st="4" end="4"/>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linds(horizontal)">
                                      <p:cBhvr>
                                        <p:cTn id="34"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205680" y="-265930"/>
            <a:ext cx="8686800" cy="110264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smtClean="0">
                <a:solidFill>
                  <a:srgbClr val="FF6600"/>
                </a:solidFill>
              </a:rPr>
              <a:t>Application for patents</a:t>
            </a:r>
            <a:endParaRPr lang="en-US" dirty="0">
              <a:solidFill>
                <a:srgbClr val="FF6600"/>
              </a:solidFill>
            </a:endParaRPr>
          </a:p>
        </p:txBody>
      </p:sp>
      <p:graphicFrame>
        <p:nvGraphicFramePr>
          <p:cNvPr id="7" name="Group 2"/>
          <p:cNvGraphicFramePr>
            <a:graphicFrameLocks/>
          </p:cNvGraphicFramePr>
          <p:nvPr>
            <p:extLst>
              <p:ext uri="{D42A27DB-BD31-4B8C-83A1-F6EECF244321}">
                <p14:modId xmlns:p14="http://schemas.microsoft.com/office/powerpoint/2010/main" val="3807867957"/>
              </p:ext>
            </p:extLst>
          </p:nvPr>
        </p:nvGraphicFramePr>
        <p:xfrm>
          <a:off x="660648" y="1484784"/>
          <a:ext cx="7871792" cy="3744416"/>
        </p:xfrm>
        <a:graphic>
          <a:graphicData uri="http://schemas.openxmlformats.org/drawingml/2006/table">
            <a:tbl>
              <a:tblPr firstRow="1">
                <a:tableStyleId>{93296810-A885-4BE3-A3E7-6D5BEEA58F35}</a:tableStyleId>
              </a:tblPr>
              <a:tblGrid>
                <a:gridCol w="1591106"/>
                <a:gridCol w="6280686"/>
              </a:tblGrid>
              <a:tr h="5259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Patent Office</a:t>
                      </a:r>
                      <a:endParaRPr kumimoji="0" lang="en-US" sz="1800" b="1" i="0" u="none" strike="noStrike" cap="none" normalizeH="0" baseline="0" dirty="0" smtClean="0">
                        <a:ln>
                          <a:noFill/>
                        </a:ln>
                        <a:solidFill>
                          <a:schemeClr val="tx1"/>
                        </a:solidFill>
                        <a:effectLst/>
                        <a:latin typeface="Calibri"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Territorial Jurisdiction</a:t>
                      </a:r>
                      <a:endParaRPr kumimoji="0" lang="en-US" sz="1800" b="1" i="0" u="none" strike="noStrike" cap="none" normalizeH="0" baseline="0" dirty="0" smtClean="0">
                        <a:ln>
                          <a:noFill/>
                        </a:ln>
                        <a:solidFill>
                          <a:schemeClr val="tx1"/>
                        </a:solidFill>
                        <a:effectLst/>
                        <a:latin typeface="Calibri" pitchFamily="34" charset="0"/>
                        <a:cs typeface="Arial" charset="0"/>
                      </a:endParaRPr>
                    </a:p>
                  </a:txBody>
                  <a:tcPr horzOverflow="overflow"/>
                </a:tc>
              </a:tr>
              <a:tr h="9816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Mumbai</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The States of Gujarat, Maharashtra, Madhya Pradesh, Goa, Chhattisgarh, Union territory of Daman Diu, Dadar &amp; Nagar Haveli</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r>
              <a:tr h="9816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Delhi</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The States of Haryana, Himachal Pradesh, Punjab, Jammu &amp; Kashmir, Rajasthan, Uttar Pradesh, Uttaranchal, National Capital Territory of Delhi, Union territory of Chandigarh</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r>
              <a:tr h="7455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Chennai</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The States of Andhra Pradesh, Karnataka, Kerala, Tamil Nadu and Union Territory of Pondicherry and Lakshadweep</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r>
              <a:tr h="5096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Kolkata</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smtClean="0">
                          <a:ln>
                            <a:noFill/>
                          </a:ln>
                          <a:effectLst/>
                          <a:latin typeface="Calibri" pitchFamily="34" charset="0"/>
                        </a:rPr>
                        <a:t>Rest of India</a:t>
                      </a:r>
                      <a:endParaRPr kumimoji="0" lang="en-US" sz="1800" b="0" i="0" u="none" strike="noStrike" cap="none" normalizeH="0" baseline="0" dirty="0" smtClean="0">
                        <a:ln>
                          <a:noFill/>
                        </a:ln>
                        <a:solidFill>
                          <a:schemeClr val="tx1"/>
                        </a:solidFill>
                        <a:effectLst/>
                        <a:latin typeface="Calibri" pitchFamily="34" charset="0"/>
                        <a:cs typeface="Arial" charset="0"/>
                      </a:endParaRPr>
                    </a:p>
                  </a:txBody>
                  <a:tcPr horzOverflow="overflow"/>
                </a:tc>
              </a:tr>
            </a:tbl>
          </a:graphicData>
        </a:graphic>
      </p:graphicFrame>
    </p:spTree>
    <p:custDataLst>
      <p:tags r:id="rId1"/>
    </p:custDataLst>
    <p:extLst>
      <p:ext uri="{BB962C8B-B14F-4D97-AF65-F5344CB8AC3E}">
        <p14:creationId xmlns:p14="http://schemas.microsoft.com/office/powerpoint/2010/main" val="39528650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ltLang="en-US" dirty="0" smtClean="0"/>
              <a:t>Agenda</a:t>
            </a:r>
            <a:endParaRPr lang="en-GB" altLang="en-US" dirty="0"/>
          </a:p>
        </p:txBody>
      </p:sp>
      <p:sp>
        <p:nvSpPr>
          <p:cNvPr id="331784" name="Rectangle 8"/>
          <p:cNvSpPr>
            <a:spLocks noChangeArrowheads="1"/>
          </p:cNvSpPr>
          <p:nvPr/>
        </p:nvSpPr>
        <p:spPr bwMode="gray">
          <a:xfrm>
            <a:off x="328613" y="243363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Types of Searches</a:t>
            </a:r>
            <a:endParaRPr lang="de-DE" altLang="de-DE" sz="2400" noProof="1">
              <a:solidFill>
                <a:srgbClr val="000000"/>
              </a:solidFill>
              <a:cs typeface="Arial" charset="0"/>
            </a:endParaRPr>
          </a:p>
        </p:txBody>
      </p:sp>
      <p:grpSp>
        <p:nvGrpSpPr>
          <p:cNvPr id="3" name="Gruppieren 2"/>
          <p:cNvGrpSpPr/>
          <p:nvPr/>
        </p:nvGrpSpPr>
        <p:grpSpPr>
          <a:xfrm>
            <a:off x="328613" y="1555750"/>
            <a:ext cx="8505825" cy="723900"/>
            <a:chOff x="328613" y="1555750"/>
            <a:chExt cx="8505825" cy="723900"/>
          </a:xfrm>
        </p:grpSpPr>
        <p:sp>
          <p:nvSpPr>
            <p:cNvPr id="331783" name="Rectangle 7"/>
            <p:cNvSpPr>
              <a:spLocks noChangeArrowheads="1"/>
            </p:cNvSpPr>
            <p:nvPr/>
          </p:nvSpPr>
          <p:spPr bwMode="gray">
            <a:xfrm>
              <a:off x="328613" y="1555750"/>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sp>
        <p:nvSpPr>
          <p:cNvPr id="331785" name="Rectangle 9"/>
          <p:cNvSpPr>
            <a:spLocks noChangeArrowheads="1"/>
          </p:cNvSpPr>
          <p:nvPr/>
        </p:nvSpPr>
        <p:spPr bwMode="gray">
          <a:xfrm>
            <a:off x="328613" y="3313113"/>
            <a:ext cx="463550" cy="725487"/>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cs typeface="Arial" charset="0"/>
              </a:rPr>
              <a:t>Application for Patents</a:t>
            </a:r>
          </a:p>
        </p:txBody>
      </p:sp>
      <p:sp>
        <p:nvSpPr>
          <p:cNvPr id="331786" name="Rectangle 10"/>
          <p:cNvSpPr>
            <a:spLocks noChangeArrowheads="1"/>
          </p:cNvSpPr>
          <p:nvPr/>
        </p:nvSpPr>
        <p:spPr bwMode="gray">
          <a:xfrm>
            <a:off x="328613" y="4192588"/>
            <a:ext cx="463550" cy="723900"/>
          </a:xfrm>
          <a:prstGeom prst="rect">
            <a:avLst/>
          </a:prstGeom>
          <a:gradFill>
            <a:gsLst>
              <a:gs pos="0">
                <a:srgbClr val="C00000"/>
              </a:gs>
              <a:gs pos="100000">
                <a:srgbClr val="7A0000"/>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FFFFFF"/>
                </a:solidFill>
                <a:effectLst>
                  <a:outerShdw blurRad="190500" algn="ctr" rotWithShape="0">
                    <a:prstClr val="black">
                      <a:alpha val="50000"/>
                    </a:prstClr>
                  </a:outerShdw>
                </a:effectLst>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cs typeface="Arial" charset="0"/>
              </a:rPr>
              <a:t>Types of Patent </a:t>
            </a:r>
            <a:r>
              <a:rPr lang="de-DE" altLang="de-DE" sz="2400" noProof="1" smtClean="0">
                <a:cs typeface="Arial" charset="0"/>
              </a:rPr>
              <a:t>Applications</a:t>
            </a:r>
            <a:endParaRPr lang="de-DE" altLang="de-DE" sz="2400" noProof="1">
              <a:cs typeface="Arial" charset="0"/>
            </a:endParaRPr>
          </a:p>
        </p:txBody>
      </p:sp>
      <p:grpSp>
        <p:nvGrpSpPr>
          <p:cNvPr id="7" name="Gruppieren 6"/>
          <p:cNvGrpSpPr/>
          <p:nvPr/>
        </p:nvGrpSpPr>
        <p:grpSpPr>
          <a:xfrm>
            <a:off x="328613" y="5072063"/>
            <a:ext cx="8505825" cy="723900"/>
            <a:chOff x="328613" y="5072063"/>
            <a:chExt cx="8505825" cy="723900"/>
          </a:xfrm>
        </p:grpSpPr>
        <p:sp>
          <p:nvSpPr>
            <p:cNvPr id="331787" name="Rectangle 11"/>
            <p:cNvSpPr>
              <a:spLocks noChangeArrowheads="1"/>
            </p:cNvSpPr>
            <p:nvPr/>
          </p:nvSpPr>
          <p:spPr bwMode="gray">
            <a:xfrm>
              <a:off x="328613" y="5072063"/>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chemeClr val="bg1">
                      <a:lumMod val="65000"/>
                    </a:schemeClr>
                  </a:solidFill>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chemeClr val="bg1">
                      <a:lumMod val="65000"/>
                    </a:schemeClr>
                  </a:solidFill>
                  <a:cs typeface="Arial" charset="0"/>
                </a:rPr>
                <a:t>Patent Process</a:t>
              </a:r>
              <a:endParaRPr lang="de-DE" altLang="de-DE" sz="2400" noProof="1">
                <a:solidFill>
                  <a:schemeClr val="bg1">
                    <a:lumMod val="65000"/>
                  </a:schemeClr>
                </a:solidFill>
                <a:cs typeface="Arial" charset="0"/>
              </a:endParaRPr>
            </a:p>
          </p:txBody>
        </p:sp>
      </p:gr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224" y="1696212"/>
            <a:ext cx="477840" cy="44297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0" y="2570068"/>
            <a:ext cx="477840" cy="442976"/>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7480" y="3464656"/>
            <a:ext cx="477840" cy="442976"/>
          </a:xfrm>
          <a:prstGeom prst="rect">
            <a:avLst/>
          </a:prstGeom>
        </p:spPr>
      </p:pic>
    </p:spTree>
    <p:extLst>
      <p:ext uri="{BB962C8B-B14F-4D97-AF65-F5344CB8AC3E}">
        <p14:creationId xmlns:p14="http://schemas.microsoft.com/office/powerpoint/2010/main" val="4059732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187624" y="1431701"/>
            <a:ext cx="7467600" cy="4373563"/>
          </a:xfrm>
          <a:prstGeom prst="rect">
            <a:avLst/>
          </a:prstGeom>
        </p:spPr>
        <p:txBody>
          <a:bodyPr anchor="t" anchorCtr="0"/>
          <a:lstStyle/>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r>
              <a:rPr kumimoji="0" lang="en-US" sz="2000" b="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Types of Application</a:t>
            </a:r>
          </a:p>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endParaRPr kumimoji="0" lang="en-US" sz="2000" b="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Provisional Application</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Complete Application</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International</a:t>
            </a:r>
            <a:r>
              <a:rPr lang="en-US" sz="2000" kern="0" dirty="0" smtClean="0">
                <a:solidFill>
                  <a:srgbClr val="000000"/>
                </a:solidFill>
                <a:latin typeface="Calibri" pitchFamily="34" charset="0"/>
                <a:cs typeface="AngsanaUPC" pitchFamily="18" charset="-34"/>
              </a:rPr>
              <a:t>l Application</a:t>
            </a:r>
          </a:p>
          <a:p>
            <a:pPr marL="1066800" lvl="1" indent="-609600" fontAlgn="base">
              <a:lnSpc>
                <a:spcPct val="80000"/>
              </a:lnSpc>
              <a:spcBef>
                <a:spcPct val="20000"/>
              </a:spcBef>
              <a:spcAft>
                <a:spcPct val="0"/>
              </a:spcAft>
              <a:buClr>
                <a:schemeClr val="tx2"/>
              </a:buClr>
              <a:buFont typeface="+mj-lt"/>
              <a:buAutoNum type="romanUcPeriod"/>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PCT Application</a:t>
            </a:r>
            <a:endParaRPr lang="en-US" sz="2000" kern="0" dirty="0">
              <a:solidFill>
                <a:srgbClr val="000000"/>
              </a:solidFill>
              <a:latin typeface="Calibri" pitchFamily="34" charset="0"/>
              <a:cs typeface="AngsanaUPC" pitchFamily="18" charset="-34"/>
            </a:endParaRPr>
          </a:p>
          <a:p>
            <a:pPr marL="1066800" lvl="1" indent="-609600" fontAlgn="base">
              <a:lnSpc>
                <a:spcPct val="80000"/>
              </a:lnSpc>
              <a:spcBef>
                <a:spcPct val="20000"/>
              </a:spcBef>
              <a:spcAft>
                <a:spcPct val="0"/>
              </a:spcAft>
              <a:buClr>
                <a:schemeClr val="tx2"/>
              </a:buClr>
              <a:buFont typeface="+mj-lt"/>
              <a:buAutoNum type="romanUcPeriod"/>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Conventional</a:t>
            </a:r>
            <a:r>
              <a:rPr kumimoji="0" lang="en-US" sz="2000" b="0" u="none" strike="noStrike" kern="0" cap="none" spc="0" normalizeH="0" noProof="0" dirty="0" smtClean="0">
                <a:ln>
                  <a:noFill/>
                </a:ln>
                <a:solidFill>
                  <a:srgbClr val="000000"/>
                </a:solidFill>
                <a:effectLst/>
                <a:uLnTx/>
                <a:uFillTx/>
                <a:latin typeface="Calibri" pitchFamily="34" charset="0"/>
                <a:ea typeface="+mn-ea"/>
                <a:cs typeface="AngsanaUPC" pitchFamily="18" charset="-34"/>
              </a:rPr>
              <a:t> Application</a:t>
            </a: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Divisional  Application</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Patent of Addition Application</a:t>
            </a:r>
          </a:p>
        </p:txBody>
      </p:sp>
      <p:sp>
        <p:nvSpPr>
          <p:cNvPr id="5" name="Title 4"/>
          <p:cNvSpPr>
            <a:spLocks noGrp="1"/>
          </p:cNvSpPr>
          <p:nvPr>
            <p:ph type="title"/>
          </p:nvPr>
        </p:nvSpPr>
        <p:spPr>
          <a:xfrm>
            <a:off x="205680" y="188640"/>
            <a:ext cx="8686800" cy="648072"/>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custDataLst>
      <p:tags r:id="rId1"/>
    </p:custDataLst>
    <p:extLst>
      <p:ext uri="{BB962C8B-B14F-4D97-AF65-F5344CB8AC3E}">
        <p14:creationId xmlns:p14="http://schemas.microsoft.com/office/powerpoint/2010/main" val="38671724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blinds(horizontal)">
                                      <p:cBhvr>
                                        <p:cTn id="10" dur="500"/>
                                        <p:tgtEl>
                                          <p:spTgt spid="4">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blinds(horizontal)">
                                      <p:cBhvr>
                                        <p:cTn id="13" dur="500"/>
                                        <p:tgtEl>
                                          <p:spTgt spid="4">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7" end="7"/>
                                            </p:txEl>
                                          </p:spTgt>
                                        </p:tgtEl>
                                        <p:attrNameLst>
                                          <p:attrName>style.visibility</p:attrName>
                                        </p:attrNameLst>
                                      </p:cBhvr>
                                      <p:to>
                                        <p:strVal val="visible"/>
                                      </p:to>
                                    </p:set>
                                    <p:animEffect transition="in" filter="blinds(horizontal)">
                                      <p:cBhvr>
                                        <p:cTn id="16" dur="500"/>
                                        <p:tgtEl>
                                          <p:spTgt spid="4">
                                            <p:txEl>
                                              <p:pRg st="7" end="7"/>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Effect transition="in" filter="blinds(horizontal)">
                                      <p:cBhvr>
                                        <p:cTn id="19" dur="500"/>
                                        <p:tgtEl>
                                          <p:spTgt spid="4">
                                            <p:txEl>
                                              <p:pRg st="8" end="8"/>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10" end="10"/>
                                            </p:txEl>
                                          </p:spTgt>
                                        </p:tgtEl>
                                        <p:attrNameLst>
                                          <p:attrName>style.visibility</p:attrName>
                                        </p:attrNameLst>
                                      </p:cBhvr>
                                      <p:to>
                                        <p:strVal val="visible"/>
                                      </p:to>
                                    </p:set>
                                    <p:animEffect transition="in" filter="blinds(horizontal)">
                                      <p:cBhvr>
                                        <p:cTn id="22" dur="500"/>
                                        <p:tgtEl>
                                          <p:spTgt spid="4">
                                            <p:txEl>
                                              <p:pRg st="10" end="10"/>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12" end="12"/>
                                            </p:txEl>
                                          </p:spTgt>
                                        </p:tgtEl>
                                        <p:attrNameLst>
                                          <p:attrName>style.visibility</p:attrName>
                                        </p:attrNameLst>
                                      </p:cBhvr>
                                      <p:to>
                                        <p:strVal val="visible"/>
                                      </p:to>
                                    </p:set>
                                    <p:animEffect transition="in" filter="blinds(horizontal)">
                                      <p:cBhvr>
                                        <p:cTn id="25"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76808" y="1052736"/>
            <a:ext cx="7467600" cy="3149427"/>
          </a:xfrm>
          <a:prstGeom prst="rect">
            <a:avLst/>
          </a:prstGeom>
        </p:spPr>
        <p:txBody>
          <a:bodyPr anchor="t" anchorCtr="0"/>
          <a:lstStyle/>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r>
              <a:rPr kumimoji="0" lang="en-US" sz="2400" b="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Provisional application</a:t>
            </a:r>
          </a:p>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endParaRPr kumimoji="0" lang="en-US" sz="2000" b="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Get early priority</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Not expensive</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Quick</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Title/Description</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No claims</a:t>
            </a: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Cannot be filed in case of conventional/PCT/Divisional application</a:t>
            </a:r>
          </a:p>
          <a:p>
            <a:pPr marL="609600" lvl="0" indent="-609600" fontAlgn="base">
              <a:lnSpc>
                <a:spcPct val="80000"/>
              </a:lnSpc>
              <a:spcBef>
                <a:spcPct val="20000"/>
              </a:spcBef>
              <a:spcAft>
                <a:spcPct val="0"/>
              </a:spcAft>
              <a:buClr>
                <a:schemeClr val="tx2"/>
              </a:buClr>
              <a:buFontTx/>
              <a:buAutoNum type="arabicParenR"/>
              <a:defRPr/>
            </a:pPr>
            <a:r>
              <a:rPr lang="en-US" sz="2000" kern="0" dirty="0" smtClean="0">
                <a:solidFill>
                  <a:srgbClr val="000000"/>
                </a:solidFill>
                <a:latin typeface="Calibri" pitchFamily="34" charset="0"/>
                <a:cs typeface="AngsanaUPC" pitchFamily="18" charset="-34"/>
              </a:rPr>
              <a:t>Filing </a:t>
            </a:r>
            <a:r>
              <a:rPr lang="en-US" sz="2000" kern="0" dirty="0">
                <a:solidFill>
                  <a:srgbClr val="000000"/>
                </a:solidFill>
                <a:latin typeface="Calibri" pitchFamily="34" charset="0"/>
                <a:cs typeface="AngsanaUPC" pitchFamily="18" charset="-34"/>
              </a:rPr>
              <a:t>provisional application is an optional but an advisable </a:t>
            </a:r>
            <a:r>
              <a:rPr lang="en-US" sz="2000" kern="0" dirty="0" smtClean="0">
                <a:solidFill>
                  <a:srgbClr val="000000"/>
                </a:solidFill>
                <a:latin typeface="Calibri" pitchFamily="34" charset="0"/>
                <a:cs typeface="AngsanaUPC" pitchFamily="18" charset="-34"/>
              </a:rPr>
              <a:t>step</a:t>
            </a:r>
            <a:endParaRPr lang="en-US" sz="2000" kern="0" dirty="0">
              <a:solidFill>
                <a:srgbClr val="000000"/>
              </a:solidFill>
              <a:latin typeface="Calibri" pitchFamily="34" charset="0"/>
              <a:cs typeface="AngsanaUPC" pitchFamily="18" charset="-34"/>
            </a:endParaRPr>
          </a:p>
          <a:p>
            <a:pPr marL="609600" marR="0" lvl="0" indent="-609600" defTabSz="914400" eaLnBrk="1" fontAlgn="base" latinLnBrk="0" hangingPunct="1">
              <a:lnSpc>
                <a:spcPct val="80000"/>
              </a:lnSpc>
              <a:spcBef>
                <a:spcPct val="20000"/>
              </a:spcBef>
              <a:spcAft>
                <a:spcPct val="0"/>
              </a:spcAft>
              <a:buClr>
                <a:schemeClr val="tx2"/>
              </a:buClr>
              <a:buSzTx/>
              <a:buFontTx/>
              <a:buAutoNum type="arabicParenR"/>
              <a:tabLst/>
              <a:defRPr/>
            </a:pPr>
            <a:endParaRPr kumimoji="0" lang="en-US"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p:txBody>
      </p:sp>
      <p:pic>
        <p:nvPicPr>
          <p:cNvPr id="5" name="Picture 4" descr="patent_pending"/>
          <p:cNvPicPr>
            <a:picLocks noChangeAspect="1" noChangeArrowheads="1"/>
          </p:cNvPicPr>
          <p:nvPr/>
        </p:nvPicPr>
        <p:blipFill rotWithShape="1">
          <a:blip r:embed="rId4" cstate="print"/>
          <a:srcRect b="4494"/>
          <a:stretch/>
        </p:blipFill>
        <p:spPr bwMode="auto">
          <a:xfrm>
            <a:off x="3131840" y="4164063"/>
            <a:ext cx="3273053" cy="2217265"/>
          </a:xfrm>
          <a:prstGeom prst="rect">
            <a:avLst/>
          </a:prstGeom>
          <a:noFill/>
          <a:ln w="9525">
            <a:noFill/>
            <a:miter lim="800000"/>
            <a:headEnd/>
            <a:tailEnd/>
          </a:ln>
        </p:spPr>
      </p:pic>
      <p:sp>
        <p:nvSpPr>
          <p:cNvPr id="3"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custDataLst>
      <p:tags r:id="rId1"/>
    </p:custDataLst>
    <p:extLst>
      <p:ext uri="{BB962C8B-B14F-4D97-AF65-F5344CB8AC3E}">
        <p14:creationId xmlns:p14="http://schemas.microsoft.com/office/powerpoint/2010/main" val="9642583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blinds(horizontal)">
                                      <p:cBhvr>
                                        <p:cTn id="10" dur="500"/>
                                        <p:tgtEl>
                                          <p:spTgt spid="4">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linds(horizontal)">
                                      <p:cBhvr>
                                        <p:cTn id="13" dur="500"/>
                                        <p:tgtEl>
                                          <p:spTgt spid="4">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blinds(horizontal)">
                                      <p:cBhvr>
                                        <p:cTn id="16" dur="500"/>
                                        <p:tgtEl>
                                          <p:spTgt spid="4">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linds(horizontal)">
                                      <p:cBhvr>
                                        <p:cTn id="19" dur="500"/>
                                        <p:tgtEl>
                                          <p:spTgt spid="4">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blinds(horizontal)">
                                      <p:cBhvr>
                                        <p:cTn id="22" dur="500"/>
                                        <p:tgtEl>
                                          <p:spTgt spid="4">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animEffect transition="in" filter="blinds(horizontal)">
                                      <p:cBhvr>
                                        <p:cTn id="25" dur="500"/>
                                        <p:tgtEl>
                                          <p:spTgt spid="4">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23528" y="1407368"/>
            <a:ext cx="6248400" cy="5334000"/>
          </a:xfrm>
          <a:prstGeom prst="rect">
            <a:avLst/>
          </a:prstGeom>
        </p:spPr>
        <p:txBody>
          <a:bodyPr anchor="t" anchorCtr="0"/>
          <a:lstStyle/>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r>
              <a:rPr kumimoji="0" lang="en-US" sz="2400" b="1"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C</a:t>
            </a:r>
            <a:r>
              <a:rPr kumimoji="0" lang="en-US" sz="2400" b="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omplete specifications</a:t>
            </a:r>
          </a:p>
          <a:p>
            <a:pPr marL="609600" marR="0" lvl="0" indent="-609600" defTabSz="914400" eaLnBrk="1" fontAlgn="base" latinLnBrk="0" hangingPunct="1">
              <a:lnSpc>
                <a:spcPct val="80000"/>
              </a:lnSpc>
              <a:spcBef>
                <a:spcPct val="20000"/>
              </a:spcBef>
              <a:spcAft>
                <a:spcPct val="0"/>
              </a:spcAft>
              <a:buClr>
                <a:schemeClr val="tx2"/>
              </a:buClr>
              <a:buSzTx/>
              <a:buFontTx/>
              <a:buNone/>
              <a:tabLst/>
              <a:defRPr/>
            </a:pPr>
            <a:endPar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endParaRPr>
          </a:p>
          <a:p>
            <a:pPr marL="609600" marR="0" lvl="0" indent="-609600" algn="just" defTabSz="914400" eaLnBrk="1" fontAlgn="base" latinLnBrk="0" hangingPunct="1">
              <a:lnSpc>
                <a:spcPct val="80000"/>
              </a:lnSpc>
              <a:spcBef>
                <a:spcPct val="20000"/>
              </a:spcBef>
              <a:spcAft>
                <a:spcPct val="0"/>
              </a:spcAft>
              <a:buClr>
                <a:schemeClr val="tx2"/>
              </a:buClr>
              <a:buSzTx/>
              <a:buFontTx/>
              <a:buAutoNum type="arabicParenR"/>
              <a:tabLst/>
              <a:defRPr/>
            </a:pPr>
            <a:r>
              <a:rPr kumimoji="0" lang="en-IN"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Where an application for a patent is accompanied by a provisional specification, a complete specification shall be filed within </a:t>
            </a:r>
            <a:r>
              <a:rPr kumimoji="0" lang="en-IN" sz="2000" b="0" u="sng" strike="noStrike" kern="0" cap="none" spc="0" normalizeH="0" baseline="0" noProof="0" dirty="0" smtClean="0">
                <a:ln>
                  <a:noFill/>
                </a:ln>
                <a:solidFill>
                  <a:srgbClr val="FF0000"/>
                </a:solidFill>
                <a:effectLst/>
                <a:uLnTx/>
                <a:uFillTx/>
                <a:latin typeface="Calibri" pitchFamily="34" charset="0"/>
                <a:ea typeface="+mn-ea"/>
                <a:cs typeface="AngsanaUPC" pitchFamily="18" charset="-34"/>
              </a:rPr>
              <a:t>twelve months </a:t>
            </a:r>
            <a:r>
              <a:rPr kumimoji="0" lang="en-IN" sz="2000" b="0"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from the date of filing of the application,. E.g.	</a:t>
            </a:r>
          </a:p>
          <a:p>
            <a:pPr marL="609600" marR="0" lvl="0" indent="-609600" algn="just" defTabSz="914400" eaLnBrk="1" fontAlgn="base" latinLnBrk="0" hangingPunct="1">
              <a:lnSpc>
                <a:spcPct val="80000"/>
              </a:lnSpc>
              <a:spcBef>
                <a:spcPct val="20000"/>
              </a:spcBef>
              <a:spcAft>
                <a:spcPct val="0"/>
              </a:spcAft>
              <a:buClr>
                <a:schemeClr val="tx2"/>
              </a:buClr>
              <a:buSzTx/>
              <a:buFontTx/>
              <a:buNone/>
              <a:tabLst/>
              <a:defRPr/>
            </a:pPr>
            <a:r>
              <a:rPr kumimoji="0" lang="en-US" sz="2000" b="0" i="1" u="none" strike="noStrike" kern="0" cap="none" spc="0" normalizeH="0" baseline="0" noProof="0" dirty="0" smtClean="0">
                <a:ln>
                  <a:noFill/>
                </a:ln>
                <a:solidFill>
                  <a:schemeClr val="tx1"/>
                </a:solidFill>
                <a:effectLst/>
                <a:uLnTx/>
                <a:uFillTx/>
                <a:latin typeface="Calibri" pitchFamily="34" charset="0"/>
                <a:ea typeface="+mn-ea"/>
                <a:cs typeface="AngsanaUPC" pitchFamily="18" charset="-34"/>
              </a:rPr>
              <a:t>	</a:t>
            </a:r>
          </a:p>
          <a:p>
            <a:pPr marL="609600" marR="0" lvl="0" indent="-609600" algn="just" defTabSz="914400" eaLnBrk="1" fontAlgn="base" latinLnBrk="0" hangingPunct="1">
              <a:lnSpc>
                <a:spcPct val="80000"/>
              </a:lnSpc>
              <a:spcBef>
                <a:spcPct val="20000"/>
              </a:spcBef>
              <a:spcAft>
                <a:spcPct val="0"/>
              </a:spcAft>
              <a:buClr>
                <a:schemeClr val="tx2"/>
              </a:buClr>
              <a:buSzTx/>
              <a:buFontTx/>
              <a:buNone/>
              <a:tabLst/>
              <a:defRPr/>
            </a:pPr>
            <a:r>
              <a:rPr lang="en-US" sz="2000" i="1" kern="0" dirty="0" smtClean="0">
                <a:latin typeface="Calibri" pitchFamily="34" charset="0"/>
                <a:cs typeface="AngsanaUPC" pitchFamily="18" charset="-34"/>
              </a:rPr>
              <a:t>	</a:t>
            </a:r>
            <a:r>
              <a:rPr kumimoji="0" lang="en-US" sz="2000" b="0" i="1" u="sng"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Example</a:t>
            </a:r>
          </a:p>
          <a:p>
            <a:pPr marL="609600" marR="0" lvl="0" indent="-609600" algn="just" defTabSz="914400" eaLnBrk="1" fontAlgn="base" latinLnBrk="0" hangingPunct="1">
              <a:lnSpc>
                <a:spcPct val="80000"/>
              </a:lnSpc>
              <a:spcBef>
                <a:spcPct val="20000"/>
              </a:spcBef>
              <a:spcAft>
                <a:spcPct val="0"/>
              </a:spcAft>
              <a:buClr>
                <a:schemeClr val="tx2"/>
              </a:buClr>
              <a:buSzTx/>
              <a:buFontTx/>
              <a:buNone/>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	Provisional application: 01-12-2008</a:t>
            </a:r>
          </a:p>
          <a:p>
            <a:pPr marL="609600" marR="0" lvl="0" indent="-609600" algn="just" defTabSz="914400" eaLnBrk="1" fontAlgn="base" latinLnBrk="0" hangingPunct="1">
              <a:lnSpc>
                <a:spcPct val="80000"/>
              </a:lnSpc>
              <a:spcBef>
                <a:spcPct val="20000"/>
              </a:spcBef>
              <a:spcAft>
                <a:spcPct val="0"/>
              </a:spcAft>
              <a:buClr>
                <a:schemeClr val="tx2"/>
              </a:buClr>
              <a:buSzTx/>
              <a:buFontTx/>
              <a:buNone/>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AngsanaUPC" pitchFamily="18" charset="-34"/>
              </a:rPr>
              <a:t>	Complete specification: 01-12-2009</a:t>
            </a:r>
          </a:p>
        </p:txBody>
      </p:sp>
      <p:pic>
        <p:nvPicPr>
          <p:cNvPr id="5" name="Picture 4" descr="twelve-cd-g"/>
          <p:cNvPicPr>
            <a:picLocks noChangeAspect="1" noChangeArrowheads="1"/>
          </p:cNvPicPr>
          <p:nvPr/>
        </p:nvPicPr>
        <p:blipFill>
          <a:blip r:embed="rId4" cstate="print"/>
          <a:srcRect/>
          <a:stretch>
            <a:fillRect/>
          </a:stretch>
        </p:blipFill>
        <p:spPr bwMode="auto">
          <a:xfrm>
            <a:off x="7159947" y="2416547"/>
            <a:ext cx="1660525" cy="1660525"/>
          </a:xfrm>
          <a:prstGeom prst="rect">
            <a:avLst/>
          </a:prstGeom>
          <a:noFill/>
          <a:ln w="9525">
            <a:noFill/>
            <a:miter lim="800000"/>
            <a:headEnd/>
            <a:tailEnd/>
          </a:ln>
        </p:spPr>
      </p:pic>
      <p:sp>
        <p:nvSpPr>
          <p:cNvPr id="6"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custDataLst>
      <p:tags r:id="rId1"/>
    </p:custDataLst>
    <p:extLst>
      <p:ext uri="{BB962C8B-B14F-4D97-AF65-F5344CB8AC3E}">
        <p14:creationId xmlns:p14="http://schemas.microsoft.com/office/powerpoint/2010/main" val="22258870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blinds(horizontal)">
                                      <p:cBhvr>
                                        <p:cTn id="10" dur="500"/>
                                        <p:tgtEl>
                                          <p:spTgt spid="4">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linds(horizontal)">
                                      <p:cBhvr>
                                        <p:cTn id="13" dur="500"/>
                                        <p:tgtEl>
                                          <p:spTgt spid="4">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blinds(horizontal)">
                                      <p:cBhvr>
                                        <p:cTn id="16" dur="500"/>
                                        <p:tgtEl>
                                          <p:spTgt spid="4">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linds(horizontal)">
                                      <p:cBhvr>
                                        <p:cTn id="19" dur="500"/>
                                        <p:tgtEl>
                                          <p:spTgt spid="4">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39552" y="1237456"/>
            <a:ext cx="7772400" cy="4495800"/>
          </a:xfrm>
          <a:prstGeom prst="rect">
            <a:avLst/>
          </a:prstGeom>
        </p:spPr>
        <p:txBody>
          <a:bodyPr anchor="t" anchorCtr="0"/>
          <a:lstStyle/>
          <a:p>
            <a:pPr marL="660400" marR="0" lvl="0" indent="-660400" algn="just" defTabSz="914400" eaLnBrk="1" fontAlgn="base" latinLnBrk="0" hangingPunct="1">
              <a:lnSpc>
                <a:spcPct val="90000"/>
              </a:lnSpc>
              <a:spcBef>
                <a:spcPct val="20000"/>
              </a:spcBef>
              <a:spcAft>
                <a:spcPct val="0"/>
              </a:spcAft>
              <a:buClr>
                <a:schemeClr val="tx2"/>
              </a:buClr>
              <a:buSzTx/>
              <a:buFontTx/>
              <a:buNone/>
              <a:tabLst/>
              <a:defRPr/>
            </a:pPr>
            <a:r>
              <a:rPr kumimoji="0" lang="en-US" sz="2000" b="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10: Contents of specifications</a:t>
            </a:r>
          </a:p>
          <a:p>
            <a:pPr marL="660400" marR="0" lvl="0" indent="-660400" algn="just" defTabSz="914400" eaLnBrk="1" fontAlgn="base" latinLnBrk="0" hangingPunct="1">
              <a:lnSpc>
                <a:spcPct val="90000"/>
              </a:lnSpc>
              <a:spcBef>
                <a:spcPct val="20000"/>
              </a:spcBef>
              <a:spcAft>
                <a:spcPct val="0"/>
              </a:spcAft>
              <a:buClr>
                <a:schemeClr val="tx2"/>
              </a:buClr>
              <a:buSzTx/>
              <a:buFontTx/>
              <a:buNone/>
              <a:tabLst/>
              <a:defRPr/>
            </a:pPr>
            <a:endParaRPr kumimoji="0" lang="en-US" sz="1900" b="0"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60400" marR="0" lvl="0" indent="-660400" algn="just" defTabSz="914400" eaLnBrk="1" fontAlgn="base" latinLnBrk="0" hangingPunct="1">
              <a:lnSpc>
                <a:spcPct val="90000"/>
              </a:lnSpc>
              <a:spcBef>
                <a:spcPct val="20000"/>
              </a:spcBef>
              <a:spcAft>
                <a:spcPct val="0"/>
              </a:spcAft>
              <a:buClr>
                <a:schemeClr val="tx2"/>
              </a:buClr>
              <a:buSzTx/>
              <a:buFontTx/>
              <a:buAutoNum type="arabicParenR"/>
              <a:tabLst/>
              <a:defRPr/>
            </a:pPr>
            <a:r>
              <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Every specification shall start with a title sufficiently indicating </a:t>
            </a:r>
            <a:r>
              <a:rPr kumimoji="0" lang="en-US" sz="19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subject matter</a:t>
            </a:r>
            <a:r>
              <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t>
            </a:r>
          </a:p>
          <a:p>
            <a:pPr marL="660400" marR="0" lvl="0" indent="-660400" algn="just" defTabSz="914400" eaLnBrk="1" fontAlgn="base" latinLnBrk="0" hangingPunct="1">
              <a:lnSpc>
                <a:spcPct val="90000"/>
              </a:lnSpc>
              <a:spcBef>
                <a:spcPct val="20000"/>
              </a:spcBef>
              <a:spcAft>
                <a:spcPct val="0"/>
              </a:spcAft>
              <a:buClr>
                <a:schemeClr val="tx2"/>
              </a:buClr>
              <a:buSzTx/>
              <a:buFontTx/>
              <a:buAutoNum type="arabicParenR"/>
              <a:tabLst/>
              <a:defRPr/>
            </a:pPr>
            <a:endPar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60400" marR="0" lvl="0" indent="-660400" algn="just" defTabSz="914400" eaLnBrk="1" fontAlgn="base" latinLnBrk="0" hangingPunct="1">
              <a:lnSpc>
                <a:spcPct val="90000"/>
              </a:lnSpc>
              <a:spcBef>
                <a:spcPct val="20000"/>
              </a:spcBef>
              <a:spcAft>
                <a:spcPct val="0"/>
              </a:spcAft>
              <a:buClr>
                <a:schemeClr val="tx2"/>
              </a:buClr>
              <a:buSzTx/>
              <a:buFontTx/>
              <a:buAutoNum type="arabicParenR"/>
              <a:tabLst/>
              <a:defRPr/>
            </a:pPr>
            <a:r>
              <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Drawings </a:t>
            </a:r>
          </a:p>
          <a:p>
            <a:pPr marL="660400" marR="0" lvl="0" indent="-660400" algn="just" defTabSz="914400" eaLnBrk="1" fontAlgn="base" latinLnBrk="0" hangingPunct="1">
              <a:lnSpc>
                <a:spcPct val="90000"/>
              </a:lnSpc>
              <a:spcBef>
                <a:spcPct val="20000"/>
              </a:spcBef>
              <a:spcAft>
                <a:spcPct val="0"/>
              </a:spcAft>
              <a:buClr>
                <a:schemeClr val="tx2"/>
              </a:buClr>
              <a:buSzTx/>
              <a:buFontTx/>
              <a:buAutoNum type="arabicParenR"/>
              <a:tabLst/>
              <a:defRPr/>
            </a:pPr>
            <a:endPar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60400" marR="0" lvl="0" indent="-660400" algn="just" defTabSz="914400" eaLnBrk="1" fontAlgn="base" latinLnBrk="0" hangingPunct="1">
              <a:lnSpc>
                <a:spcPct val="90000"/>
              </a:lnSpc>
              <a:spcBef>
                <a:spcPct val="20000"/>
              </a:spcBef>
              <a:spcAft>
                <a:spcPct val="0"/>
              </a:spcAft>
              <a:buClr>
                <a:schemeClr val="tx2"/>
              </a:buClr>
              <a:buSzTx/>
              <a:buFontTx/>
              <a:buAutoNum type="arabicParenR"/>
              <a:tabLst/>
              <a:defRPr/>
            </a:pPr>
            <a:r>
              <a:rPr kumimoji="0" lang="en-US" sz="19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Model or sample illustrating the invention but such model or sample shall not be deemed to form part of the specification</a:t>
            </a:r>
          </a:p>
        </p:txBody>
      </p:sp>
      <p:pic>
        <p:nvPicPr>
          <p:cNvPr id="6" name="Picture 4" descr="b1876_bells_centennial_model"/>
          <p:cNvPicPr>
            <a:picLocks noChangeAspect="1" noChangeArrowheads="1"/>
          </p:cNvPicPr>
          <p:nvPr/>
        </p:nvPicPr>
        <p:blipFill>
          <a:blip r:embed="rId4" cstate="print"/>
          <a:srcRect/>
          <a:stretch>
            <a:fillRect/>
          </a:stretch>
        </p:blipFill>
        <p:spPr bwMode="auto">
          <a:xfrm>
            <a:off x="3995936" y="4365104"/>
            <a:ext cx="1596008" cy="1983074"/>
          </a:xfrm>
          <a:prstGeom prst="rect">
            <a:avLst/>
          </a:prstGeom>
          <a:noFill/>
          <a:ln w="9525">
            <a:noFill/>
            <a:miter lim="800000"/>
            <a:headEnd/>
            <a:tailEnd/>
          </a:ln>
        </p:spPr>
      </p:pic>
      <p:sp>
        <p:nvSpPr>
          <p:cNvPr id="7"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custDataLst>
      <p:tags r:id="rId1"/>
    </p:custDataLst>
    <p:extLst>
      <p:ext uri="{BB962C8B-B14F-4D97-AF65-F5344CB8AC3E}">
        <p14:creationId xmlns:p14="http://schemas.microsoft.com/office/powerpoint/2010/main" val="2089973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blinds(horizontal)">
                                      <p:cBhvr>
                                        <p:cTn id="10" dur="500"/>
                                        <p:tgtEl>
                                          <p:spTgt spid="4">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blinds(horizontal)">
                                      <p:cBhvr>
                                        <p:cTn id="13" dur="500"/>
                                        <p:tgtEl>
                                          <p:spTgt spid="4">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95536" y="1381472"/>
            <a:ext cx="7772400" cy="4495800"/>
          </a:xfrm>
          <a:prstGeom prst="rect">
            <a:avLst/>
          </a:prstGeom>
        </p:spPr>
        <p:txBody>
          <a:bodyPr anchor="t" anchorCtr="0"/>
          <a:lstStyle/>
          <a:p>
            <a:pPr marL="660400" marR="0" lvl="0" indent="-660400" algn="just" defTabSz="914400" eaLnBrk="1" fontAlgn="base" latinLnBrk="0" hangingPunct="1">
              <a:lnSpc>
                <a:spcPct val="100000"/>
              </a:lnSpc>
              <a:spcBef>
                <a:spcPct val="20000"/>
              </a:spcBef>
              <a:spcAft>
                <a:spcPct val="0"/>
              </a:spcAft>
              <a:buClr>
                <a:schemeClr val="tx2"/>
              </a:buClr>
              <a:buSzTx/>
              <a:buFontTx/>
              <a:buNone/>
              <a:tabLst/>
              <a:defRPr/>
            </a:pPr>
            <a:r>
              <a:rPr kumimoji="0" lang="en-US" sz="2400" b="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10: Contents of specifications (contd.) </a:t>
            </a:r>
          </a:p>
          <a:p>
            <a:pPr marL="660400" marR="0" lvl="0" indent="-660400" algn="just" defTabSz="914400" eaLnBrk="1" fontAlgn="base" latinLnBrk="0" hangingPunct="1">
              <a:lnSpc>
                <a:spcPct val="100000"/>
              </a:lnSpc>
              <a:spcBef>
                <a:spcPct val="20000"/>
              </a:spcBef>
              <a:spcAft>
                <a:spcPct val="0"/>
              </a:spcAft>
              <a:buClr>
                <a:schemeClr val="tx2"/>
              </a:buClr>
              <a:buSzTx/>
              <a:buFontTx/>
              <a:buAutoNum type="arabicParenR" startAt="4"/>
              <a:tabLst/>
              <a:defRPr/>
            </a:pPr>
            <a:endPar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60400" marR="0" lvl="0" indent="-660400" algn="just" defTabSz="914400" eaLnBrk="1" fontAlgn="base" latinLnBrk="0" hangingPunct="1">
              <a:lnSpc>
                <a:spcPct val="100000"/>
              </a:lnSpc>
              <a:spcBef>
                <a:spcPct val="20000"/>
              </a:spcBef>
              <a:spcAft>
                <a:spcPct val="0"/>
              </a:spcAft>
              <a:buClr>
                <a:schemeClr val="tx2"/>
              </a:buClr>
              <a:buSzTx/>
              <a:buFontTx/>
              <a:buAutoNum type="arabicParenR" startAt="4"/>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Every complete specification shall—</a:t>
            </a:r>
          </a:p>
          <a:p>
            <a:pPr marL="1035050" marR="0" lvl="1" indent="-577850" algn="just" defTabSz="914400" eaLnBrk="1" fontAlgn="base" latinLnBrk="0" hangingPunct="1">
              <a:lnSpc>
                <a:spcPct val="100000"/>
              </a:lnSpc>
              <a:spcBef>
                <a:spcPct val="20000"/>
              </a:spcBef>
              <a:spcAft>
                <a:spcPct val="0"/>
              </a:spcAft>
              <a:buClr>
                <a:schemeClr val="tx2"/>
              </a:buClr>
              <a:buSzTx/>
              <a:buFontTx/>
              <a:buAutoNum type="romanLcPeriod"/>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fully and particularly describe the invention and its operation or use and the method by which it is to be performed;</a:t>
            </a:r>
          </a:p>
          <a:p>
            <a:pPr marL="1035050" marR="0" lvl="1" indent="-577850" algn="just" defTabSz="914400" eaLnBrk="1" fontAlgn="base" latinLnBrk="0" hangingPunct="1">
              <a:lnSpc>
                <a:spcPct val="100000"/>
              </a:lnSpc>
              <a:spcBef>
                <a:spcPct val="20000"/>
              </a:spcBef>
              <a:spcAft>
                <a:spcPct val="0"/>
              </a:spcAft>
              <a:buClr>
                <a:schemeClr val="tx2"/>
              </a:buClr>
              <a:buSzTx/>
              <a:buFontTx/>
              <a:buAutoNum type="romanLcPeriod"/>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disclose the best method of performing the invention which is known to the applicant and for which he is entitled to claim protection; and</a:t>
            </a:r>
          </a:p>
          <a:p>
            <a:pPr marL="1035050" marR="0" lvl="1" indent="-577850" algn="just" defTabSz="914400" eaLnBrk="1" fontAlgn="base" latinLnBrk="0" hangingPunct="1">
              <a:lnSpc>
                <a:spcPct val="100000"/>
              </a:lnSpc>
              <a:spcBef>
                <a:spcPct val="20000"/>
              </a:spcBef>
              <a:spcAft>
                <a:spcPct val="0"/>
              </a:spcAft>
              <a:buClr>
                <a:schemeClr val="tx2"/>
              </a:buClr>
              <a:buSzTx/>
              <a:buFontTx/>
              <a:buAutoNum type="romanLcPeriod"/>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end with a </a:t>
            </a:r>
            <a:r>
              <a:rPr kumimoji="0" lang="en-US" sz="2000" b="1" i="1" u="sng" strike="noStrike" kern="0" cap="none" spc="0" normalizeH="0" baseline="0" noProof="0" dirty="0" smtClean="0">
                <a:ln>
                  <a:noFill/>
                </a:ln>
                <a:solidFill>
                  <a:srgbClr val="000000"/>
                </a:solidFill>
                <a:effectLst/>
                <a:uLnTx/>
                <a:uFillTx/>
                <a:latin typeface="Calibri" pitchFamily="34" charset="0"/>
                <a:cs typeface="Calibri" pitchFamily="34" charset="0"/>
              </a:rPr>
              <a:t>claim</a:t>
            </a:r>
            <a:r>
              <a:rPr kumimoji="0" lang="en-US" sz="2000" b="1" i="1" u="none" strike="noStrike" kern="0" cap="none" spc="0" normalizeH="0" baseline="0" noProof="0" dirty="0" smtClean="0">
                <a:ln>
                  <a:noFill/>
                </a:ln>
                <a:solidFill>
                  <a:srgbClr val="000000"/>
                </a:solidFill>
                <a:effectLst/>
                <a:uLnTx/>
                <a:uFillTx/>
                <a:latin typeface="Calibri" pitchFamily="34" charset="0"/>
                <a:cs typeface="Calibri" pitchFamily="34" charset="0"/>
              </a:rPr>
              <a:t> </a:t>
            </a: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or claims defining the </a:t>
            </a:r>
            <a:r>
              <a:rPr kumimoji="0" lang="en-US" sz="2000" b="1" i="1" u="sng" strike="noStrike" kern="0" cap="none" spc="0" normalizeH="0" baseline="0" noProof="0" dirty="0" smtClean="0">
                <a:ln>
                  <a:noFill/>
                </a:ln>
                <a:solidFill>
                  <a:schemeClr val="tx1"/>
                </a:solidFill>
                <a:effectLst/>
                <a:uLnTx/>
                <a:uFillTx/>
                <a:latin typeface="Calibri" pitchFamily="34" charset="0"/>
                <a:cs typeface="Calibri" pitchFamily="34" charset="0"/>
              </a:rPr>
              <a:t>scope</a:t>
            </a: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 of the invention for which protection is claimed;</a:t>
            </a:r>
          </a:p>
          <a:p>
            <a:pPr marL="1035050" marR="0" lvl="1" indent="-577850" algn="just" defTabSz="914400" eaLnBrk="1" fontAlgn="base" latinLnBrk="0" hangingPunct="1">
              <a:lnSpc>
                <a:spcPct val="100000"/>
              </a:lnSpc>
              <a:spcBef>
                <a:spcPct val="20000"/>
              </a:spcBef>
              <a:spcAft>
                <a:spcPct val="0"/>
              </a:spcAft>
              <a:buClr>
                <a:schemeClr val="tx2"/>
              </a:buClr>
              <a:buSzTx/>
              <a:buFontTx/>
              <a:buAutoNum type="romanLcPeriod"/>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cs typeface="Calibri" pitchFamily="34" charset="0"/>
              </a:rPr>
              <a:t>be accompanied by an </a:t>
            </a:r>
            <a:r>
              <a:rPr kumimoji="0" lang="en-US" sz="2000" b="1" i="1" u="sng" strike="noStrike" kern="0" cap="none" spc="0" normalizeH="0" baseline="0" noProof="0" dirty="0" smtClean="0">
                <a:ln>
                  <a:noFill/>
                </a:ln>
                <a:solidFill>
                  <a:schemeClr val="tx1"/>
                </a:solidFill>
                <a:effectLst/>
                <a:uLnTx/>
                <a:uFillTx/>
                <a:latin typeface="Calibri" pitchFamily="34" charset="0"/>
                <a:cs typeface="Calibri" pitchFamily="34" charset="0"/>
              </a:rPr>
              <a:t>abstract</a:t>
            </a:r>
            <a:r>
              <a:rPr kumimoji="0" lang="en-US" sz="2000" b="0" i="1" u="none" strike="noStrike" kern="0" cap="none" spc="0" normalizeH="0" baseline="0" noProof="0" dirty="0" smtClean="0">
                <a:ln>
                  <a:noFill/>
                </a:ln>
                <a:solidFill>
                  <a:schemeClr val="tx1"/>
                </a:solidFill>
                <a:effectLst/>
                <a:uLnTx/>
                <a:uFillTx/>
                <a:latin typeface="Calibri" pitchFamily="34" charset="0"/>
                <a:cs typeface="Calibri" pitchFamily="34" charset="0"/>
              </a:rPr>
              <a:t> to provide </a:t>
            </a:r>
            <a:r>
              <a:rPr kumimoji="0" lang="en-US" sz="2000" b="1" i="1" u="sng" strike="noStrike" kern="0" cap="none" spc="0" normalizeH="0" baseline="0" noProof="0" dirty="0" smtClean="0">
                <a:ln>
                  <a:noFill/>
                </a:ln>
                <a:solidFill>
                  <a:schemeClr val="tx1"/>
                </a:solidFill>
                <a:effectLst/>
                <a:uLnTx/>
                <a:uFillTx/>
                <a:latin typeface="Calibri" pitchFamily="34" charset="0"/>
                <a:cs typeface="Calibri" pitchFamily="34" charset="0"/>
              </a:rPr>
              <a:t>technical information </a:t>
            </a:r>
            <a:r>
              <a:rPr kumimoji="0" lang="en-US" sz="2000" b="0" i="1" u="none" strike="noStrike" kern="0" cap="none" spc="0" normalizeH="0" baseline="0" noProof="0" dirty="0" smtClean="0">
                <a:ln>
                  <a:noFill/>
                </a:ln>
                <a:solidFill>
                  <a:schemeClr val="tx1"/>
                </a:solidFill>
                <a:effectLst/>
                <a:uLnTx/>
                <a:uFillTx/>
                <a:latin typeface="Calibri" pitchFamily="34" charset="0"/>
                <a:cs typeface="Calibri" pitchFamily="34" charset="0"/>
              </a:rPr>
              <a:t>on the invention.</a:t>
            </a:r>
            <a:endParaRPr kumimoji="0" lang="en-US" sz="2000" b="1" i="1" u="none" strike="noStrike" kern="0" cap="none" spc="0" normalizeH="0" baseline="0" noProof="0" dirty="0" smtClean="0">
              <a:ln>
                <a:noFill/>
              </a:ln>
              <a:solidFill>
                <a:schemeClr val="tx1"/>
              </a:solidFill>
              <a:effectLst/>
              <a:uLnTx/>
              <a:uFillTx/>
              <a:latin typeface="Trebuchet MS" pitchFamily="34" charset="0"/>
              <a:ea typeface="+mn-ea"/>
              <a:cs typeface="Calibri" pitchFamily="34" charset="0"/>
            </a:endParaRPr>
          </a:p>
        </p:txBody>
      </p:sp>
      <p:sp>
        <p:nvSpPr>
          <p:cNvPr id="5"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custDataLst>
      <p:tags r:id="rId1"/>
    </p:custDataLst>
    <p:extLst>
      <p:ext uri="{BB962C8B-B14F-4D97-AF65-F5344CB8AC3E}">
        <p14:creationId xmlns:p14="http://schemas.microsoft.com/office/powerpoint/2010/main" val="13289904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linds(horizontal)">
                                      <p:cBhvr>
                                        <p:cTn id="10" dur="500"/>
                                        <p:tgtEl>
                                          <p:spTgt spid="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linds(horizontal)">
                                      <p:cBhvr>
                                        <p:cTn id="13" dur="500"/>
                                        <p:tgtEl>
                                          <p:spTgt spid="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linds(horizontal)">
                                      <p:cBhvr>
                                        <p:cTn id="16" dur="500"/>
                                        <p:tgtEl>
                                          <p:spTgt spid="4">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blinds(horizontal)">
                                      <p:cBhvr>
                                        <p:cTn id="19" dur="500"/>
                                        <p:tgtEl>
                                          <p:spTgt spid="4">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371600"/>
            <a:ext cx="8229600" cy="4876800"/>
          </a:xfrm>
          <a:prstGeom prst="rect">
            <a:avLst/>
          </a:prstGeom>
        </p:spPr>
        <p:txBody>
          <a:bodyPr>
            <a:normAutofit/>
          </a:bodyPr>
          <a:lstStyle/>
          <a:p>
            <a:r>
              <a:rPr lang="en-IN" sz="2800" b="1" dirty="0" smtClean="0"/>
              <a:t>International application </a:t>
            </a:r>
          </a:p>
          <a:p>
            <a:endParaRPr lang="en-IN" sz="2400" b="1" dirty="0" smtClean="0"/>
          </a:p>
          <a:p>
            <a:pPr lvl="1">
              <a:buFont typeface="Wingdings" pitchFamily="2" charset="2"/>
              <a:buChar char="§"/>
            </a:pPr>
            <a:r>
              <a:rPr lang="en-IN" sz="2400" dirty="0" smtClean="0">
                <a:solidFill>
                  <a:srgbClr val="0070C0"/>
                </a:solidFill>
              </a:rPr>
              <a:t>by PCT route </a:t>
            </a:r>
            <a:r>
              <a:rPr lang="en-IN" sz="2400" dirty="0" smtClean="0"/>
              <a:t>– international filing system with one filing date in all the designated countries.</a:t>
            </a:r>
          </a:p>
          <a:p>
            <a:pPr lvl="1">
              <a:buFont typeface="Wingdings" pitchFamily="2" charset="2"/>
              <a:buChar char="§"/>
            </a:pPr>
            <a:endParaRPr lang="en-IN" sz="2400" dirty="0" smtClean="0"/>
          </a:p>
          <a:p>
            <a:pPr lvl="1">
              <a:buFont typeface="Wingdings" pitchFamily="2" charset="2"/>
              <a:buChar char="§"/>
            </a:pPr>
            <a:r>
              <a:rPr lang="en-IN" sz="2400" dirty="0" smtClean="0">
                <a:solidFill>
                  <a:srgbClr val="0070C0"/>
                </a:solidFill>
              </a:rPr>
              <a:t>by Conventional route </a:t>
            </a:r>
            <a:r>
              <a:rPr lang="en-IN" sz="2400" dirty="0" smtClean="0"/>
              <a:t>– application for patent claiming – priority date based on the same application for patent filed in one or more of the convention countries.</a:t>
            </a:r>
          </a:p>
          <a:p>
            <a:pPr>
              <a:buNone/>
            </a:pPr>
            <a:endParaRPr lang="en-IN" dirty="0" smtClean="0"/>
          </a:p>
        </p:txBody>
      </p:sp>
      <p:sp>
        <p:nvSpPr>
          <p:cNvPr id="5"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extLst>
      <p:ext uri="{BB962C8B-B14F-4D97-AF65-F5344CB8AC3E}">
        <p14:creationId xmlns:p14="http://schemas.microsoft.com/office/powerpoint/2010/main" val="5320948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492" y="1340768"/>
            <a:ext cx="8229600" cy="4525963"/>
          </a:xfrm>
        </p:spPr>
        <p:txBody>
          <a:bodyPr>
            <a:normAutofit fontScale="85000" lnSpcReduction="20000"/>
          </a:bodyPr>
          <a:lstStyle/>
          <a:p>
            <a:pPr marL="0" indent="0">
              <a:buNone/>
            </a:pPr>
            <a:r>
              <a:rPr lang="en-IN" b="1" dirty="0" smtClean="0"/>
              <a:t>PCT Application: </a:t>
            </a:r>
          </a:p>
          <a:p>
            <a:pPr marL="0" indent="0">
              <a:buNone/>
            </a:pPr>
            <a:endParaRPr lang="en-IN" b="1" dirty="0"/>
          </a:p>
          <a:p>
            <a:pPr marL="0" indent="0">
              <a:buNone/>
            </a:pPr>
            <a:r>
              <a:rPr lang="en-IN" dirty="0" smtClean="0"/>
              <a:t>PCT </a:t>
            </a:r>
            <a:r>
              <a:rPr lang="en-IN" dirty="0"/>
              <a:t>application can also be filed pursuant to provisional application, within 1 year </a:t>
            </a:r>
            <a:r>
              <a:rPr lang="en-IN" dirty="0" smtClean="0"/>
              <a:t>from date of earliest filed application</a:t>
            </a:r>
          </a:p>
          <a:p>
            <a:r>
              <a:rPr lang="en-US" dirty="0" smtClean="0"/>
              <a:t>A national application has to be filed within 20/30/31 months from the </a:t>
            </a:r>
            <a:r>
              <a:rPr lang="en-US" dirty="0" smtClean="0">
                <a:solidFill>
                  <a:srgbClr val="FF0000"/>
                </a:solidFill>
              </a:rPr>
              <a:t>priority date</a:t>
            </a:r>
          </a:p>
          <a:p>
            <a:r>
              <a:rPr lang="en-US" dirty="0" smtClean="0"/>
              <a:t>Has to be accompanied by complete specification</a:t>
            </a:r>
          </a:p>
          <a:p>
            <a:r>
              <a:rPr lang="en-IN" dirty="0"/>
              <a:t>N</a:t>
            </a:r>
            <a:r>
              <a:rPr lang="en-IN" dirty="0" smtClean="0"/>
              <a:t>ational </a:t>
            </a:r>
            <a:r>
              <a:rPr lang="en-IN" dirty="0"/>
              <a:t>phase </a:t>
            </a:r>
            <a:r>
              <a:rPr lang="en-IN" dirty="0" smtClean="0"/>
              <a:t>entry </a:t>
            </a:r>
            <a:r>
              <a:rPr lang="en-IN" dirty="0"/>
              <a:t>cannot be postponed and the non-compliance of the requirements would cause </a:t>
            </a:r>
            <a:r>
              <a:rPr lang="en-IN" dirty="0" smtClean="0"/>
              <a:t>the application </a:t>
            </a:r>
            <a:r>
              <a:rPr lang="en-IN" dirty="0"/>
              <a:t>to be treated as abandoned.</a:t>
            </a:r>
          </a:p>
        </p:txBody>
      </p:sp>
      <p:sp>
        <p:nvSpPr>
          <p:cNvPr id="6"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extLst>
      <p:ext uri="{BB962C8B-B14F-4D97-AF65-F5344CB8AC3E}">
        <p14:creationId xmlns:p14="http://schemas.microsoft.com/office/powerpoint/2010/main" val="5738411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cstate="print"/>
          <a:srcRect l="1426" t="2692" r="1" b="5785"/>
          <a:stretch/>
        </p:blipFill>
        <p:spPr bwMode="auto">
          <a:xfrm>
            <a:off x="0" y="1052736"/>
            <a:ext cx="9144000" cy="5265101"/>
          </a:xfrm>
          <a:prstGeom prst="rect">
            <a:avLst/>
          </a:prstGeom>
          <a:noFill/>
          <a:ln w="9525">
            <a:noFill/>
            <a:miter lim="800000"/>
            <a:headEnd/>
            <a:tailEnd/>
          </a:ln>
        </p:spPr>
      </p:pic>
      <p:sp>
        <p:nvSpPr>
          <p:cNvPr id="6"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extLst>
      <p:ext uri="{BB962C8B-B14F-4D97-AF65-F5344CB8AC3E}">
        <p14:creationId xmlns:p14="http://schemas.microsoft.com/office/powerpoint/2010/main" val="21656226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IN" sz="2800" b="1" dirty="0" smtClean="0"/>
              <a:t>Convention Application:</a:t>
            </a:r>
            <a:r>
              <a:rPr lang="en-IN" sz="2800" dirty="0" smtClean="0"/>
              <a:t> </a:t>
            </a:r>
          </a:p>
          <a:p>
            <a:endParaRPr lang="en-US" sz="2400" dirty="0" smtClean="0"/>
          </a:p>
          <a:p>
            <a:r>
              <a:rPr lang="en-US" sz="2400" dirty="0" smtClean="0"/>
              <a:t>Can directly file an application in other courtiers after filing the application in India</a:t>
            </a:r>
          </a:p>
          <a:p>
            <a:r>
              <a:rPr lang="en-US" sz="2400" dirty="0" smtClean="0"/>
              <a:t>Convention </a:t>
            </a:r>
            <a:r>
              <a:rPr lang="en-US" sz="2400" dirty="0"/>
              <a:t>application to be filed within 12 months from the date of </a:t>
            </a:r>
            <a:r>
              <a:rPr lang="en-IN" sz="2400" dirty="0"/>
              <a:t>filing a similar application in the convention country.</a:t>
            </a:r>
          </a:p>
          <a:p>
            <a:r>
              <a:rPr lang="en-IN" sz="2400" dirty="0"/>
              <a:t>If any of the documents filed are in a foreign language, translation of the document has to be submitted</a:t>
            </a:r>
          </a:p>
        </p:txBody>
      </p:sp>
      <p:sp>
        <p:nvSpPr>
          <p:cNvPr id="5"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extLst>
      <p:ext uri="{BB962C8B-B14F-4D97-AF65-F5344CB8AC3E}">
        <p14:creationId xmlns:p14="http://schemas.microsoft.com/office/powerpoint/2010/main" val="17057701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363272" cy="5256584"/>
          </a:xfrm>
        </p:spPr>
        <p:txBody>
          <a:bodyPr>
            <a:noAutofit/>
          </a:bodyPr>
          <a:lstStyle/>
          <a:p>
            <a:pPr marL="0" indent="0">
              <a:buNone/>
            </a:pPr>
            <a:r>
              <a:rPr lang="en-IN" sz="2800" b="1" dirty="0"/>
              <a:t>Application for Addition</a:t>
            </a:r>
          </a:p>
          <a:p>
            <a:r>
              <a:rPr lang="en-IN" sz="2400" dirty="0"/>
              <a:t>enables the applicant to apply for an improvement or </a:t>
            </a:r>
            <a:r>
              <a:rPr lang="en-IN" sz="2400" dirty="0" smtClean="0"/>
              <a:t>modifications </a:t>
            </a:r>
            <a:r>
              <a:rPr lang="en-IN" sz="2400" dirty="0"/>
              <a:t>made on the invention disclosed in the </a:t>
            </a:r>
            <a:r>
              <a:rPr lang="en-IN" sz="2400" dirty="0" smtClean="0"/>
              <a:t>complete </a:t>
            </a:r>
            <a:r>
              <a:rPr lang="en-IN" sz="2400" dirty="0"/>
              <a:t>specification.</a:t>
            </a:r>
          </a:p>
          <a:p>
            <a:r>
              <a:rPr lang="en-IN" sz="2400" dirty="0"/>
              <a:t>Improvement- must be more than a mere workshop improvement.</a:t>
            </a:r>
          </a:p>
          <a:p>
            <a:pPr marL="0" indent="0">
              <a:buNone/>
            </a:pPr>
            <a:r>
              <a:rPr lang="en-IN" sz="2800" b="1" dirty="0"/>
              <a:t>Divisional Application</a:t>
            </a:r>
          </a:p>
          <a:p>
            <a:r>
              <a:rPr lang="en-US" sz="2400" dirty="0"/>
              <a:t>A further application is filed, if the applicant desires/an objection is raised by the Controller on the ground that the claims of the complete specification relate to more than one invention</a:t>
            </a:r>
            <a:r>
              <a:rPr lang="en-IN" sz="2400" dirty="0"/>
              <a:t>.</a:t>
            </a:r>
          </a:p>
          <a:p>
            <a:r>
              <a:rPr lang="en-IN" sz="2400" dirty="0"/>
              <a:t>The divisional application need to be filed before the grant of the patent</a:t>
            </a:r>
          </a:p>
        </p:txBody>
      </p:sp>
      <p:sp>
        <p:nvSpPr>
          <p:cNvPr id="4" name="Title 2"/>
          <p:cNvSpPr>
            <a:spLocks noGrp="1"/>
          </p:cNvSpPr>
          <p:nvPr>
            <p:ph type="title"/>
          </p:nvPr>
        </p:nvSpPr>
        <p:spPr>
          <a:xfrm>
            <a:off x="228600" y="44624"/>
            <a:ext cx="8686800" cy="814609"/>
          </a:xfrm>
          <a:noFill/>
          <a:ln>
            <a:noFill/>
          </a:ln>
          <a:effectLst/>
        </p:spPr>
        <p:txBody>
          <a:bodyPr vert="horz" wrap="square" lIns="91440" tIns="45720" rIns="91440" bIns="45720" numCol="1"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Types of Application</a:t>
            </a:r>
          </a:p>
        </p:txBody>
      </p:sp>
    </p:spTree>
    <p:extLst>
      <p:ext uri="{BB962C8B-B14F-4D97-AF65-F5344CB8AC3E}">
        <p14:creationId xmlns:p14="http://schemas.microsoft.com/office/powerpoint/2010/main" val="17656298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23528" y="1268760"/>
            <a:ext cx="6554787" cy="5410200"/>
          </a:xfrm>
          <a:prstGeom prst="rect">
            <a:avLst/>
          </a:prstGeom>
        </p:spPr>
        <p:txBody>
          <a:bodyPr anchor="t" anchorCtr="0"/>
          <a:lstStyle/>
          <a:p>
            <a:pPr marL="609600" marR="0" lvl="0" indent="-609600" algn="just" defTabSz="914400" eaLnBrk="1" fontAlgn="base" latinLnBrk="0" hangingPunct="1">
              <a:lnSpc>
                <a:spcPct val="100000"/>
              </a:lnSpc>
              <a:spcBef>
                <a:spcPct val="20000"/>
              </a:spcBef>
              <a:spcAft>
                <a:spcPct val="0"/>
              </a:spcAft>
              <a:buClr>
                <a:schemeClr val="tx2"/>
              </a:buClr>
              <a:buSzTx/>
              <a:buFontTx/>
              <a:buNone/>
              <a:tabLst/>
              <a:defRPr/>
            </a:pPr>
            <a:r>
              <a:rPr kumimoji="0" lang="en-US" sz="24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11 A: Publication of Applications</a:t>
            </a:r>
          </a:p>
          <a:p>
            <a:pPr marL="609600" marR="0" lvl="0" indent="-609600" algn="just" defTabSz="914400" eaLnBrk="1" fontAlgn="base" latinLnBrk="0" hangingPunct="1">
              <a:lnSpc>
                <a:spcPct val="100000"/>
              </a:lnSpc>
              <a:spcBef>
                <a:spcPct val="20000"/>
              </a:spcBef>
              <a:spcAft>
                <a:spcPct val="0"/>
              </a:spcAft>
              <a:buClr>
                <a:schemeClr val="tx2"/>
              </a:buClr>
              <a:buSzTx/>
              <a:buFontTx/>
              <a:buNone/>
              <a:tabLst/>
              <a:defRPr/>
            </a:pPr>
            <a:endPar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09600" marR="0" lvl="0" indent="-609600" algn="just" defTabSz="914400" eaLnBrk="1" fontAlgn="base" latinLnBrk="0" hangingPunct="1">
              <a:lnSpc>
                <a:spcPct val="100000"/>
              </a:lnSpc>
              <a:spcBef>
                <a:spcPct val="20000"/>
              </a:spcBef>
              <a:spcAft>
                <a:spcPct val="0"/>
              </a:spcAft>
              <a:buClr>
                <a:schemeClr val="tx2"/>
              </a:buClr>
              <a:buSzTx/>
              <a:buFontTx/>
              <a:buAutoNum type="arabicParenR"/>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No application shall be available to the public till </a:t>
            </a:r>
            <a:r>
              <a:rPr kumimoji="0" lang="en-US" sz="2000" b="0" i="1" u="none" strike="noStrike" kern="0" cap="none" spc="0" normalizeH="0" baseline="0" noProof="0" dirty="0" smtClean="0">
                <a:ln>
                  <a:noFill/>
                </a:ln>
                <a:solidFill>
                  <a:srgbClr val="FF0000"/>
                </a:solidFill>
                <a:effectLst/>
                <a:uLnTx/>
                <a:uFillTx/>
                <a:latin typeface="Calibri" pitchFamily="34" charset="0"/>
                <a:ea typeface="+mn-ea"/>
                <a:cs typeface="Calibri" pitchFamily="34" charset="0"/>
              </a:rPr>
              <a:t>18 months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of date of priority or date of filing whichever is earlier. </a:t>
            </a:r>
          </a:p>
          <a:p>
            <a:pPr marL="609600" marR="0" lvl="0" indent="-609600" algn="just" defTabSz="914400" eaLnBrk="1" fontAlgn="base" latinLnBrk="0" hangingPunct="1">
              <a:lnSpc>
                <a:spcPct val="100000"/>
              </a:lnSpc>
              <a:spcBef>
                <a:spcPct val="20000"/>
              </a:spcBef>
              <a:spcAft>
                <a:spcPct val="0"/>
              </a:spcAft>
              <a:buClr>
                <a:schemeClr val="tx2"/>
              </a:buClr>
              <a:buSzTx/>
              <a:buFontTx/>
              <a:buAutoNum type="arabicParenR" startAt="2"/>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609600" marR="0" lvl="0" indent="-609600" algn="just" defTabSz="914400" eaLnBrk="1" fontAlgn="base" latinLnBrk="0" hangingPunct="1">
              <a:lnSpc>
                <a:spcPct val="100000"/>
              </a:lnSpc>
              <a:spcBef>
                <a:spcPct val="20000"/>
              </a:spcBef>
              <a:spcAft>
                <a:spcPct val="0"/>
              </a:spcAft>
              <a:buClr>
                <a:schemeClr val="tx2"/>
              </a:buClr>
              <a:buSzTx/>
              <a:buFontTx/>
              <a:buAutoNum type="arabicParenR" startAt="2"/>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Applicant may request the controller for early using</a:t>
            </a:r>
            <a:r>
              <a:rPr kumimoji="0" lang="en-US" sz="2000" b="0" i="1" u="none" strike="noStrike" kern="0" cap="none" spc="0" normalizeH="0" noProof="0" dirty="0" smtClean="0">
                <a:ln>
                  <a:noFill/>
                </a:ln>
                <a:solidFill>
                  <a:srgbClr val="000000"/>
                </a:solidFill>
                <a:effectLst/>
                <a:uLnTx/>
                <a:uFillTx/>
                <a:latin typeface="Calibri" pitchFamily="34" charset="0"/>
                <a:ea typeface="+mn-ea"/>
                <a:cs typeface="Calibri" pitchFamily="34" charset="0"/>
              </a:rPr>
              <a:t> appropriate form and fees</a:t>
            </a:r>
            <a:r>
              <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The controller</a:t>
            </a:r>
            <a:r>
              <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r>
              <a:rPr kumimoji="0" lang="en-IN"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shall publish such application as soon as possible.</a:t>
            </a:r>
            <a:endPar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p:txBody>
      </p:sp>
      <p:pic>
        <p:nvPicPr>
          <p:cNvPr id="5" name="Picture 13" descr="forms"/>
          <p:cNvPicPr>
            <a:picLocks noChangeAspect="1" noChangeArrowheads="1"/>
          </p:cNvPicPr>
          <p:nvPr/>
        </p:nvPicPr>
        <p:blipFill>
          <a:blip r:embed="rId4" cstate="print"/>
          <a:srcRect/>
          <a:stretch>
            <a:fillRect/>
          </a:stretch>
        </p:blipFill>
        <p:spPr bwMode="auto">
          <a:xfrm>
            <a:off x="7236296" y="3356992"/>
            <a:ext cx="1219200" cy="1047750"/>
          </a:xfrm>
          <a:prstGeom prst="rect">
            <a:avLst/>
          </a:prstGeom>
          <a:noFill/>
          <a:ln w="9525">
            <a:noFill/>
            <a:miter lim="800000"/>
            <a:headEnd/>
            <a:tailEnd/>
          </a:ln>
        </p:spPr>
      </p:pic>
      <p:grpSp>
        <p:nvGrpSpPr>
          <p:cNvPr id="2" name="Group 10"/>
          <p:cNvGrpSpPr>
            <a:grpSpLocks/>
          </p:cNvGrpSpPr>
          <p:nvPr/>
        </p:nvGrpSpPr>
        <p:grpSpPr bwMode="auto">
          <a:xfrm>
            <a:off x="7164288" y="1556792"/>
            <a:ext cx="1519808" cy="1501329"/>
            <a:chOff x="2971800" y="4876800"/>
            <a:chExt cx="1371600" cy="1357312"/>
          </a:xfrm>
        </p:grpSpPr>
        <p:pic>
          <p:nvPicPr>
            <p:cNvPr id="7" name="Picture 7" descr="eighteen"/>
            <p:cNvPicPr>
              <a:picLocks noChangeAspect="1" noChangeArrowheads="1"/>
            </p:cNvPicPr>
            <p:nvPr/>
          </p:nvPicPr>
          <p:blipFill>
            <a:blip r:embed="rId5" cstate="print"/>
            <a:srcRect/>
            <a:stretch>
              <a:fillRect/>
            </a:stretch>
          </p:blipFill>
          <p:spPr bwMode="auto">
            <a:xfrm>
              <a:off x="3048000" y="4876800"/>
              <a:ext cx="1019175" cy="942975"/>
            </a:xfrm>
            <a:prstGeom prst="rect">
              <a:avLst/>
            </a:prstGeom>
            <a:noFill/>
            <a:ln w="9525">
              <a:noFill/>
              <a:miter lim="800000"/>
              <a:headEnd/>
              <a:tailEnd/>
            </a:ln>
          </p:spPr>
        </p:pic>
        <p:sp>
          <p:nvSpPr>
            <p:cNvPr id="8" name="Text Box 14"/>
            <p:cNvSpPr txBox="1">
              <a:spLocks noChangeArrowheads="1"/>
            </p:cNvSpPr>
            <p:nvPr/>
          </p:nvSpPr>
          <p:spPr bwMode="auto">
            <a:xfrm>
              <a:off x="2971800" y="5867400"/>
              <a:ext cx="1371600" cy="366712"/>
            </a:xfrm>
            <a:prstGeom prst="rect">
              <a:avLst/>
            </a:prstGeom>
            <a:noFill/>
            <a:ln w="9525">
              <a:noFill/>
              <a:miter lim="800000"/>
              <a:headEnd/>
              <a:tailEnd/>
            </a:ln>
          </p:spPr>
          <p:txBody>
            <a:bodyPr anchor="t" anchorCtr="0">
              <a:spAutoFit/>
            </a:bodyPr>
            <a:lstStyle/>
            <a:p>
              <a:pPr>
                <a:spcBef>
                  <a:spcPct val="50000"/>
                </a:spcBef>
              </a:pPr>
              <a:r>
                <a:rPr lang="en-US" dirty="0">
                  <a:latin typeface="Forte" pitchFamily="66" charset="0"/>
                </a:rPr>
                <a:t>MONTHS</a:t>
              </a:r>
            </a:p>
          </p:txBody>
        </p:sp>
      </p:grpSp>
      <p:sp>
        <p:nvSpPr>
          <p:cNvPr id="9" name="Title 2"/>
          <p:cNvSpPr>
            <a:spLocks noGrp="1"/>
          </p:cNvSpPr>
          <p:nvPr>
            <p:ph type="title"/>
          </p:nvPr>
        </p:nvSpPr>
        <p:spPr>
          <a:xfrm>
            <a:off x="228600" y="44624"/>
            <a:ext cx="8686800" cy="814609"/>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Publication and Examination</a:t>
            </a:r>
          </a:p>
        </p:txBody>
      </p:sp>
      <p:sp>
        <p:nvSpPr>
          <p:cNvPr id="10" name="Rectangle 3"/>
          <p:cNvSpPr txBox="1">
            <a:spLocks noChangeArrowheads="1"/>
          </p:cNvSpPr>
          <p:nvPr/>
        </p:nvSpPr>
        <p:spPr>
          <a:xfrm>
            <a:off x="334740" y="4497735"/>
            <a:ext cx="6829548" cy="1667569"/>
          </a:xfrm>
          <a:prstGeom prst="rect">
            <a:avLst/>
          </a:prstGeom>
        </p:spPr>
        <p:txBody>
          <a:bodyPr anchor="t" anchorCtr="0">
            <a:normAutofit/>
          </a:bodyPr>
          <a:lstStyle/>
          <a:p>
            <a:pPr marL="274320" marR="0" lvl="0" indent="-274320" algn="just" defTabSz="914400" eaLnBrk="1" fontAlgn="auto" latinLnBrk="0" hangingPunct="1">
              <a:lnSpc>
                <a:spcPct val="100000"/>
              </a:lnSpc>
              <a:spcBef>
                <a:spcPct val="20000"/>
              </a:spcBef>
              <a:spcAft>
                <a:spcPts val="0"/>
              </a:spcAft>
              <a:buClr>
                <a:schemeClr val="accent3"/>
              </a:buClr>
              <a:buSzTx/>
              <a:buFontTx/>
              <a:buNone/>
              <a:tabLst/>
              <a:defRPr/>
            </a:pPr>
            <a:r>
              <a:rPr kumimoji="0" lang="en-US" sz="24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Section 11 B: Request for examination</a:t>
            </a:r>
          </a:p>
          <a:p>
            <a:pPr marL="274320" marR="0" lvl="0" indent="-274320" algn="just" defTabSz="914400" eaLnBrk="1" fontAlgn="auto" latinLnBrk="0" hangingPunct="1">
              <a:lnSpc>
                <a:spcPct val="100000"/>
              </a:lnSpc>
              <a:spcBef>
                <a:spcPct val="20000"/>
              </a:spcBef>
              <a:spcAft>
                <a:spcPts val="0"/>
              </a:spcAft>
              <a:buClr>
                <a:schemeClr val="accent3"/>
              </a:buClr>
              <a:buSzTx/>
              <a:buFontTx/>
              <a:buNone/>
              <a:tabLst/>
              <a:defRPr/>
            </a:pPr>
            <a:endParaRPr kumimoji="0" lang="en-US" sz="2000" b="1" i="1" u="sng"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a:p>
            <a:pPr marL="457200" marR="0" lvl="0" indent="-457200" algn="just" defTabSz="914400" eaLnBrk="1" fontAlgn="auto" latinLnBrk="0" hangingPunct="1">
              <a:lnSpc>
                <a:spcPct val="100000"/>
              </a:lnSpc>
              <a:spcBef>
                <a:spcPct val="20000"/>
              </a:spcBef>
              <a:spcAft>
                <a:spcPts val="0"/>
              </a:spcAft>
              <a:buClr>
                <a:schemeClr val="accent3"/>
              </a:buClr>
              <a:buSzTx/>
              <a:buFont typeface="+mj-lt"/>
              <a:buAutoNum type="arabicParenR"/>
              <a:tabLst/>
              <a:defRPr/>
            </a:pP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Patent applications will not be examined </a:t>
            </a:r>
            <a:r>
              <a:rPr kumimoji="0" lang="en-US" sz="2000" b="1" i="1" u="none" strike="noStrike" kern="0" cap="none" spc="0" normalizeH="0" baseline="0" noProof="0" dirty="0" smtClean="0">
                <a:ln>
                  <a:noFill/>
                </a:ln>
                <a:solidFill>
                  <a:srgbClr val="FF0000"/>
                </a:solidFill>
                <a:effectLst/>
                <a:uLnTx/>
                <a:uFillTx/>
                <a:latin typeface="Calibri" pitchFamily="34" charset="0"/>
                <a:ea typeface="+mn-ea"/>
                <a:cs typeface="Calibri" pitchFamily="34" charset="0"/>
              </a:rPr>
              <a:t>unless requested </a:t>
            </a:r>
            <a:r>
              <a:rPr kumimoji="0" lang="en-US" sz="2000" b="1"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 </a:t>
            </a:r>
            <a:r>
              <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in a prescribed manner</a:t>
            </a:r>
          </a:p>
          <a:p>
            <a:pPr marL="457200" marR="0" lvl="0" indent="-457200" algn="just" defTabSz="914400" eaLnBrk="1" fontAlgn="auto" latinLnBrk="0" hangingPunct="1">
              <a:lnSpc>
                <a:spcPct val="100000"/>
              </a:lnSpc>
              <a:spcBef>
                <a:spcPct val="20000"/>
              </a:spcBef>
              <a:spcAft>
                <a:spcPts val="0"/>
              </a:spcAft>
              <a:buClr>
                <a:schemeClr val="accent3"/>
              </a:buClr>
              <a:buSzTx/>
              <a:buFont typeface="+mj-lt"/>
              <a:buAutoNum type="arabicParenR"/>
              <a:tabLst/>
              <a:defRPr/>
            </a:pPr>
            <a:endParaRPr kumimoji="0" lang="en-US" sz="2000" b="0" i="1"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endParaRPr>
          </a:p>
        </p:txBody>
      </p:sp>
      <p:grpSp>
        <p:nvGrpSpPr>
          <p:cNvPr id="11" name="Group 11"/>
          <p:cNvGrpSpPr>
            <a:grpSpLocks/>
          </p:cNvGrpSpPr>
          <p:nvPr/>
        </p:nvGrpSpPr>
        <p:grpSpPr bwMode="auto">
          <a:xfrm>
            <a:off x="7236296" y="4869160"/>
            <a:ext cx="1447800" cy="940593"/>
            <a:chOff x="7620000" y="1628775"/>
            <a:chExt cx="1447800" cy="871538"/>
          </a:xfrm>
        </p:grpSpPr>
        <p:pic>
          <p:nvPicPr>
            <p:cNvPr id="12" name="Picture 9" descr="48"/>
            <p:cNvPicPr>
              <a:picLocks noChangeAspect="1" noChangeArrowheads="1"/>
            </p:cNvPicPr>
            <p:nvPr/>
          </p:nvPicPr>
          <p:blipFill>
            <a:blip r:embed="rId6" cstate="print"/>
            <a:srcRect b="10323"/>
            <a:stretch>
              <a:fillRect/>
            </a:stretch>
          </p:blipFill>
          <p:spPr bwMode="auto">
            <a:xfrm>
              <a:off x="7620000" y="1628775"/>
              <a:ext cx="1181100" cy="793750"/>
            </a:xfrm>
            <a:prstGeom prst="rect">
              <a:avLst/>
            </a:prstGeom>
            <a:noFill/>
            <a:ln w="9525">
              <a:noFill/>
              <a:miter lim="800000"/>
              <a:headEnd/>
              <a:tailEnd/>
            </a:ln>
          </p:spPr>
        </p:pic>
        <p:sp>
          <p:nvSpPr>
            <p:cNvPr id="13" name="Text Box 13"/>
            <p:cNvSpPr txBox="1">
              <a:spLocks noChangeArrowheads="1"/>
            </p:cNvSpPr>
            <p:nvPr/>
          </p:nvSpPr>
          <p:spPr bwMode="auto">
            <a:xfrm>
              <a:off x="7696200" y="2133600"/>
              <a:ext cx="1371600" cy="366713"/>
            </a:xfrm>
            <a:prstGeom prst="rect">
              <a:avLst/>
            </a:prstGeom>
            <a:noFill/>
            <a:ln w="9525">
              <a:noFill/>
              <a:miter lim="800000"/>
              <a:headEnd/>
              <a:tailEnd/>
            </a:ln>
          </p:spPr>
          <p:txBody>
            <a:bodyPr anchor="t" anchorCtr="0">
              <a:spAutoFit/>
            </a:bodyPr>
            <a:lstStyle/>
            <a:p>
              <a:pPr>
                <a:spcBef>
                  <a:spcPct val="50000"/>
                </a:spcBef>
              </a:pPr>
              <a:r>
                <a:rPr lang="en-US" dirty="0">
                  <a:solidFill>
                    <a:srgbClr val="000000"/>
                  </a:solidFill>
                  <a:latin typeface="Forte" pitchFamily="66" charset="0"/>
                </a:rPr>
                <a:t>MONTHS</a:t>
              </a:r>
            </a:p>
          </p:txBody>
        </p:sp>
      </p:grpSp>
    </p:spTree>
    <p:custDataLst>
      <p:tags r:id="rId1"/>
    </p:custDataLst>
    <p:extLst>
      <p:ext uri="{BB962C8B-B14F-4D97-AF65-F5344CB8AC3E}">
        <p14:creationId xmlns:p14="http://schemas.microsoft.com/office/powerpoint/2010/main" val="6123606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04800" y="6248400"/>
            <a:ext cx="914400" cy="366713"/>
          </a:xfrm>
          <a:prstGeom prst="rect">
            <a:avLst/>
          </a:prstGeom>
          <a:noFill/>
          <a:ln w="9525">
            <a:noFill/>
            <a:miter lim="800000"/>
            <a:headEnd/>
            <a:tailEnd/>
          </a:ln>
        </p:spPr>
        <p:txBody>
          <a:bodyPr>
            <a:spAutoFit/>
          </a:bodyPr>
          <a:lstStyle/>
          <a:p>
            <a:pPr>
              <a:spcBef>
                <a:spcPct val="50000"/>
              </a:spcBef>
            </a:pPr>
            <a:endParaRPr lang="en-US" dirty="0"/>
          </a:p>
        </p:txBody>
      </p:sp>
      <p:sp>
        <p:nvSpPr>
          <p:cNvPr id="6" name="Rectangle 2"/>
          <p:cNvSpPr txBox="1">
            <a:spLocks noChangeArrowheads="1"/>
          </p:cNvSpPr>
          <p:nvPr/>
        </p:nvSpPr>
        <p:spPr bwMode="auto">
          <a:xfrm>
            <a:off x="304800" y="1454224"/>
            <a:ext cx="8659688" cy="5791200"/>
          </a:xfrm>
          <a:prstGeom prst="rect">
            <a:avLst/>
          </a:prstGeom>
          <a:noFill/>
          <a:ln w="9525">
            <a:noFill/>
            <a:miter lim="800000"/>
            <a:headEnd/>
            <a:tailEnd/>
          </a:ln>
        </p:spPr>
        <p:txBody>
          <a:bodyPr anchor="t" anchorCtr="0"/>
          <a:lstStyle/>
          <a:p>
            <a:pPr marL="609600" indent="-609600" algn="just">
              <a:lnSpc>
                <a:spcPct val="80000"/>
              </a:lnSpc>
              <a:spcBef>
                <a:spcPct val="20000"/>
              </a:spcBef>
              <a:defRPr/>
            </a:pPr>
            <a:r>
              <a:rPr lang="en-US" sz="2000" b="1" u="sng" kern="0" dirty="0" smtClean="0">
                <a:solidFill>
                  <a:srgbClr val="000000"/>
                </a:solidFill>
                <a:latin typeface="Calibri" pitchFamily="34" charset="0"/>
              </a:rPr>
              <a:t>Rule </a:t>
            </a:r>
            <a:r>
              <a:rPr lang="en-US" sz="2000" b="1" u="sng" kern="0" dirty="0">
                <a:solidFill>
                  <a:srgbClr val="000000"/>
                </a:solidFill>
                <a:latin typeface="Calibri" pitchFamily="34" charset="0"/>
              </a:rPr>
              <a:t>24-B: Examination of application</a:t>
            </a:r>
          </a:p>
          <a:p>
            <a:pPr marL="609600" indent="-609600" algn="just">
              <a:lnSpc>
                <a:spcPct val="80000"/>
              </a:lnSpc>
              <a:spcBef>
                <a:spcPct val="20000"/>
              </a:spcBef>
              <a:buFont typeface="+mj-lt"/>
              <a:buAutoNum type="arabicParenR"/>
              <a:defRPr/>
            </a:pPr>
            <a:endParaRPr lang="en-US" sz="2000" b="1" u="sng" kern="0" dirty="0">
              <a:solidFill>
                <a:srgbClr val="000000"/>
              </a:solidFill>
              <a:latin typeface="Calibri" pitchFamily="34" charset="0"/>
            </a:endParaRPr>
          </a:p>
          <a:p>
            <a:pPr marL="609600" indent="-609600" algn="just">
              <a:spcBef>
                <a:spcPct val="20000"/>
              </a:spcBef>
              <a:buFont typeface="+mj-lt"/>
              <a:buAutoNum type="arabicParenR"/>
              <a:defRPr/>
            </a:pPr>
            <a:r>
              <a:rPr lang="en-IN" sz="2000" kern="0" dirty="0" smtClean="0">
                <a:solidFill>
                  <a:srgbClr val="000000"/>
                </a:solidFill>
                <a:latin typeface="Calibri" pitchFamily="34" charset="0"/>
              </a:rPr>
              <a:t>The </a:t>
            </a:r>
            <a:r>
              <a:rPr lang="en-IN" sz="2000" kern="0" dirty="0">
                <a:solidFill>
                  <a:srgbClr val="000000"/>
                </a:solidFill>
                <a:latin typeface="Calibri" pitchFamily="34" charset="0"/>
              </a:rPr>
              <a:t>request for examination of </a:t>
            </a:r>
            <a:r>
              <a:rPr lang="en-IN" sz="2000" b="1" kern="0" dirty="0">
                <a:solidFill>
                  <a:srgbClr val="FF0000"/>
                </a:solidFill>
                <a:latin typeface="Calibri" pitchFamily="34" charset="0"/>
              </a:rPr>
              <a:t>divisional application </a:t>
            </a:r>
            <a:r>
              <a:rPr lang="en-IN" sz="2000" kern="0" dirty="0">
                <a:solidFill>
                  <a:srgbClr val="000000"/>
                </a:solidFill>
                <a:latin typeface="Calibri" pitchFamily="34" charset="0"/>
              </a:rPr>
              <a:t>shall be made within </a:t>
            </a:r>
            <a:r>
              <a:rPr lang="en-US" sz="2000" b="1" kern="0" dirty="0">
                <a:solidFill>
                  <a:srgbClr val="FF0000"/>
                </a:solidFill>
                <a:latin typeface="Calibri" pitchFamily="34" charset="0"/>
              </a:rPr>
              <a:t>48 months </a:t>
            </a:r>
            <a:r>
              <a:rPr lang="en-IN" sz="2000" kern="0" dirty="0">
                <a:solidFill>
                  <a:srgbClr val="000000"/>
                </a:solidFill>
                <a:latin typeface="Calibri" pitchFamily="34" charset="0"/>
              </a:rPr>
              <a:t>from the </a:t>
            </a:r>
            <a:r>
              <a:rPr lang="en-IN" sz="2000" kern="0" dirty="0">
                <a:solidFill>
                  <a:srgbClr val="FF0000"/>
                </a:solidFill>
                <a:latin typeface="Calibri" pitchFamily="34" charset="0"/>
              </a:rPr>
              <a:t>date of filing </a:t>
            </a:r>
            <a:r>
              <a:rPr lang="en-IN" sz="2000" kern="0" dirty="0">
                <a:solidFill>
                  <a:srgbClr val="000000"/>
                </a:solidFill>
                <a:latin typeface="Calibri" pitchFamily="34" charset="0"/>
              </a:rPr>
              <a:t>of the application or from the </a:t>
            </a:r>
            <a:r>
              <a:rPr lang="en-IN" sz="2000" kern="0" dirty="0">
                <a:solidFill>
                  <a:srgbClr val="FF0000"/>
                </a:solidFill>
                <a:latin typeface="Calibri" pitchFamily="34" charset="0"/>
              </a:rPr>
              <a:t>date of priority </a:t>
            </a:r>
            <a:r>
              <a:rPr lang="en-IN" sz="2000" kern="0" dirty="0">
                <a:solidFill>
                  <a:srgbClr val="000000"/>
                </a:solidFill>
                <a:latin typeface="Calibri" pitchFamily="34" charset="0"/>
              </a:rPr>
              <a:t>of the first mentioned application or within </a:t>
            </a:r>
            <a:r>
              <a:rPr lang="en-US" sz="2000" kern="0" dirty="0">
                <a:solidFill>
                  <a:srgbClr val="FF0000"/>
                </a:solidFill>
                <a:latin typeface="Calibri" pitchFamily="34" charset="0"/>
              </a:rPr>
              <a:t>6 months </a:t>
            </a:r>
            <a:r>
              <a:rPr lang="en-IN" sz="2000" kern="0" dirty="0">
                <a:solidFill>
                  <a:srgbClr val="000000"/>
                </a:solidFill>
                <a:latin typeface="Calibri" pitchFamily="34" charset="0"/>
              </a:rPr>
              <a:t>from the date of filing of the </a:t>
            </a:r>
            <a:r>
              <a:rPr lang="en-IN" sz="2000" kern="0" dirty="0">
                <a:solidFill>
                  <a:srgbClr val="0070C0"/>
                </a:solidFill>
                <a:latin typeface="Calibri" pitchFamily="34" charset="0"/>
              </a:rPr>
              <a:t>further application</a:t>
            </a:r>
            <a:r>
              <a:rPr lang="en-IN" sz="2000" kern="0" dirty="0">
                <a:solidFill>
                  <a:srgbClr val="000000"/>
                </a:solidFill>
                <a:latin typeface="Calibri" pitchFamily="34" charset="0"/>
              </a:rPr>
              <a:t>, whichever is later.</a:t>
            </a:r>
          </a:p>
          <a:p>
            <a:pPr marL="609600" indent="-609600" algn="just">
              <a:spcBef>
                <a:spcPct val="20000"/>
              </a:spcBef>
              <a:buFont typeface="+mj-lt"/>
              <a:buAutoNum type="arabicParenR"/>
              <a:defRPr/>
            </a:pPr>
            <a:r>
              <a:rPr lang="en-US" sz="2000" kern="0" dirty="0">
                <a:solidFill>
                  <a:srgbClr val="FF0000"/>
                </a:solidFill>
                <a:latin typeface="Calibri" pitchFamily="34" charset="0"/>
              </a:rPr>
              <a:t>Controller</a:t>
            </a:r>
            <a:r>
              <a:rPr lang="en-US" sz="2000" kern="0" dirty="0">
                <a:solidFill>
                  <a:srgbClr val="000000"/>
                </a:solidFill>
                <a:latin typeface="Calibri" pitchFamily="34" charset="0"/>
              </a:rPr>
              <a:t> shall refer document to </a:t>
            </a:r>
            <a:r>
              <a:rPr lang="en-US" sz="2000" kern="0" dirty="0">
                <a:solidFill>
                  <a:srgbClr val="FF0000"/>
                </a:solidFill>
                <a:latin typeface="Calibri" pitchFamily="34" charset="0"/>
              </a:rPr>
              <a:t>Examiner</a:t>
            </a:r>
            <a:r>
              <a:rPr lang="en-US" sz="2000" kern="0" dirty="0">
                <a:latin typeface="Calibri" pitchFamily="34" charset="0"/>
              </a:rPr>
              <a:t> within </a:t>
            </a:r>
            <a:r>
              <a:rPr lang="en-US" sz="2000" b="1" kern="0" dirty="0">
                <a:solidFill>
                  <a:srgbClr val="FF0000"/>
                </a:solidFill>
                <a:latin typeface="Calibri" pitchFamily="34" charset="0"/>
              </a:rPr>
              <a:t>1 month</a:t>
            </a:r>
            <a:r>
              <a:rPr lang="en-US" sz="2000" b="1" kern="0" dirty="0">
                <a:latin typeface="Calibri" pitchFamily="34" charset="0"/>
              </a:rPr>
              <a:t> </a:t>
            </a:r>
            <a:r>
              <a:rPr lang="en-US" sz="2000" kern="0" dirty="0">
                <a:solidFill>
                  <a:srgbClr val="000000"/>
                </a:solidFill>
                <a:latin typeface="Calibri" pitchFamily="34" charset="0"/>
              </a:rPr>
              <a:t>from date of publication or date of receiving the request for examination, which ever is earlier. </a:t>
            </a:r>
          </a:p>
          <a:p>
            <a:pPr marL="609600" indent="-609600" algn="just">
              <a:spcBef>
                <a:spcPct val="20000"/>
              </a:spcBef>
              <a:buFont typeface="+mj-lt"/>
              <a:buAutoNum type="arabicParenR"/>
              <a:defRPr/>
            </a:pPr>
            <a:r>
              <a:rPr lang="en-US" sz="2000" kern="0" dirty="0">
                <a:solidFill>
                  <a:srgbClr val="FF0000"/>
                </a:solidFill>
                <a:latin typeface="Calibri" pitchFamily="34" charset="0"/>
              </a:rPr>
              <a:t>Examiner</a:t>
            </a:r>
            <a:r>
              <a:rPr lang="en-US" sz="2000" kern="0" dirty="0">
                <a:latin typeface="Calibri" pitchFamily="34" charset="0"/>
              </a:rPr>
              <a:t> shall prepare </a:t>
            </a:r>
            <a:r>
              <a:rPr lang="en-US" sz="2000" b="1" kern="0" dirty="0">
                <a:solidFill>
                  <a:srgbClr val="FF0000"/>
                </a:solidFill>
                <a:latin typeface="Calibri" pitchFamily="34" charset="0"/>
              </a:rPr>
              <a:t>report</a:t>
            </a:r>
            <a:r>
              <a:rPr lang="en-US" sz="2000" kern="0" dirty="0">
                <a:latin typeface="Calibri" pitchFamily="34" charset="0"/>
              </a:rPr>
              <a:t> in </a:t>
            </a:r>
            <a:r>
              <a:rPr lang="en-US" sz="2000" b="1" kern="0" dirty="0">
                <a:solidFill>
                  <a:srgbClr val="FF0000"/>
                </a:solidFill>
                <a:latin typeface="Calibri" pitchFamily="34" charset="0"/>
              </a:rPr>
              <a:t>one month </a:t>
            </a:r>
            <a:r>
              <a:rPr lang="en-US" sz="2000" kern="0" dirty="0">
                <a:latin typeface="Calibri" pitchFamily="34" charset="0"/>
              </a:rPr>
              <a:t>but not exceeding </a:t>
            </a:r>
            <a:r>
              <a:rPr lang="en-US" sz="2000" kern="0" dirty="0">
                <a:solidFill>
                  <a:srgbClr val="FF0000"/>
                </a:solidFill>
                <a:latin typeface="Calibri" pitchFamily="34" charset="0"/>
              </a:rPr>
              <a:t>3 months </a:t>
            </a:r>
            <a:r>
              <a:rPr lang="en-US" sz="2000" kern="0" dirty="0">
                <a:latin typeface="Calibri" pitchFamily="34" charset="0"/>
              </a:rPr>
              <a:t>from date of reference of application to him by Controller.</a:t>
            </a:r>
          </a:p>
        </p:txBody>
      </p:sp>
      <p:sp>
        <p:nvSpPr>
          <p:cNvPr id="7" name="Title 2"/>
          <p:cNvSpPr>
            <a:spLocks noGrp="1"/>
          </p:cNvSpPr>
          <p:nvPr>
            <p:ph type="title"/>
          </p:nvPr>
        </p:nvSpPr>
        <p:spPr>
          <a:xfrm>
            <a:off x="228600" y="44624"/>
            <a:ext cx="8686800" cy="814609"/>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Publication and Examination</a:t>
            </a:r>
          </a:p>
        </p:txBody>
      </p:sp>
    </p:spTree>
    <p:custDataLst>
      <p:tags r:id="rId1"/>
    </p:custDataLst>
    <p:extLst>
      <p:ext uri="{BB962C8B-B14F-4D97-AF65-F5344CB8AC3E}">
        <p14:creationId xmlns:p14="http://schemas.microsoft.com/office/powerpoint/2010/main" val="16443141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04800" y="6248400"/>
            <a:ext cx="914400" cy="366713"/>
          </a:xfrm>
          <a:prstGeom prst="rect">
            <a:avLst/>
          </a:prstGeom>
          <a:noFill/>
          <a:ln w="9525">
            <a:noFill/>
            <a:miter lim="800000"/>
            <a:headEnd/>
            <a:tailEnd/>
          </a:ln>
        </p:spPr>
        <p:txBody>
          <a:bodyPr>
            <a:spAutoFit/>
          </a:bodyPr>
          <a:lstStyle/>
          <a:p>
            <a:pPr>
              <a:spcBef>
                <a:spcPct val="50000"/>
              </a:spcBef>
            </a:pPr>
            <a:endParaRPr lang="en-US" dirty="0"/>
          </a:p>
        </p:txBody>
      </p:sp>
      <p:sp>
        <p:nvSpPr>
          <p:cNvPr id="6" name="Rectangle 2"/>
          <p:cNvSpPr txBox="1">
            <a:spLocks noChangeArrowheads="1"/>
          </p:cNvSpPr>
          <p:nvPr/>
        </p:nvSpPr>
        <p:spPr bwMode="auto">
          <a:xfrm>
            <a:off x="323528" y="1310208"/>
            <a:ext cx="8515672" cy="5791200"/>
          </a:xfrm>
          <a:prstGeom prst="rect">
            <a:avLst/>
          </a:prstGeom>
          <a:noFill/>
          <a:ln w="9525">
            <a:noFill/>
            <a:miter lim="800000"/>
            <a:headEnd/>
            <a:tailEnd/>
          </a:ln>
        </p:spPr>
        <p:txBody>
          <a:bodyPr anchor="t" anchorCtr="0"/>
          <a:lstStyle/>
          <a:p>
            <a:pPr marL="609600" indent="-609600" algn="just">
              <a:lnSpc>
                <a:spcPct val="80000"/>
              </a:lnSpc>
              <a:spcBef>
                <a:spcPct val="20000"/>
              </a:spcBef>
              <a:defRPr/>
            </a:pPr>
            <a:r>
              <a:rPr lang="en-US" sz="2000" b="1" u="sng" kern="0" dirty="0" smtClean="0">
                <a:solidFill>
                  <a:srgbClr val="000000"/>
                </a:solidFill>
                <a:latin typeface="Calibri" pitchFamily="34" charset="0"/>
              </a:rPr>
              <a:t>Rule </a:t>
            </a:r>
            <a:r>
              <a:rPr lang="en-US" sz="2000" b="1" u="sng" kern="0" dirty="0">
                <a:solidFill>
                  <a:srgbClr val="000000"/>
                </a:solidFill>
                <a:latin typeface="Calibri" pitchFamily="34" charset="0"/>
              </a:rPr>
              <a:t>24-B: Examination of application (contd.)</a:t>
            </a:r>
          </a:p>
          <a:p>
            <a:pPr marL="609600" indent="-609600" algn="just">
              <a:lnSpc>
                <a:spcPct val="80000"/>
              </a:lnSpc>
              <a:spcBef>
                <a:spcPct val="20000"/>
              </a:spcBef>
              <a:buFont typeface="+mj-lt"/>
              <a:buAutoNum type="arabicParenR"/>
              <a:defRPr/>
            </a:pPr>
            <a:endParaRPr lang="en-US" sz="2000" b="1" u="sng" kern="0" dirty="0">
              <a:solidFill>
                <a:srgbClr val="000000"/>
              </a:solidFill>
              <a:latin typeface="Calibri" pitchFamily="34" charset="0"/>
            </a:endParaRPr>
          </a:p>
          <a:p>
            <a:pPr marL="609600" indent="-609600" algn="just">
              <a:spcBef>
                <a:spcPct val="20000"/>
              </a:spcBef>
              <a:buFont typeface="+mj-lt"/>
              <a:buAutoNum type="arabicParenR" startAt="4"/>
              <a:defRPr/>
            </a:pPr>
            <a:r>
              <a:rPr lang="en-IN" sz="2000" kern="0" dirty="0">
                <a:solidFill>
                  <a:srgbClr val="000000"/>
                </a:solidFill>
                <a:latin typeface="Calibri" pitchFamily="34" charset="0"/>
              </a:rPr>
              <a:t>The period within which the Controller shall </a:t>
            </a:r>
            <a:r>
              <a:rPr lang="en-IN" sz="2000" kern="0" dirty="0">
                <a:solidFill>
                  <a:srgbClr val="FF0000"/>
                </a:solidFill>
                <a:latin typeface="Calibri" pitchFamily="34" charset="0"/>
              </a:rPr>
              <a:t>dispose off </a:t>
            </a:r>
            <a:r>
              <a:rPr lang="en-IN" sz="2000" kern="0" dirty="0">
                <a:solidFill>
                  <a:srgbClr val="000000"/>
                </a:solidFill>
                <a:latin typeface="Calibri" pitchFamily="34" charset="0"/>
              </a:rPr>
              <a:t>the report of the examiner shall ordinarily be </a:t>
            </a:r>
            <a:r>
              <a:rPr lang="en-IN" sz="2000" b="1" kern="0" dirty="0">
                <a:solidFill>
                  <a:srgbClr val="FF0000"/>
                </a:solidFill>
                <a:latin typeface="Calibri" pitchFamily="34" charset="0"/>
              </a:rPr>
              <a:t>one month </a:t>
            </a:r>
            <a:r>
              <a:rPr lang="en-IN" sz="2000" kern="0" dirty="0">
                <a:solidFill>
                  <a:srgbClr val="000000"/>
                </a:solidFill>
                <a:latin typeface="Calibri" pitchFamily="34" charset="0"/>
              </a:rPr>
              <a:t>from the date of the receipt of the such report by the Controller.</a:t>
            </a:r>
          </a:p>
          <a:p>
            <a:pPr marL="609600" indent="-609600" algn="just">
              <a:spcBef>
                <a:spcPct val="20000"/>
              </a:spcBef>
              <a:defRPr/>
            </a:pPr>
            <a:r>
              <a:rPr lang="en-IN" sz="2000" kern="0" dirty="0">
                <a:solidFill>
                  <a:srgbClr val="000000"/>
                </a:solidFill>
                <a:latin typeface="Calibri" pitchFamily="34" charset="0"/>
              </a:rPr>
              <a:t> </a:t>
            </a:r>
          </a:p>
          <a:p>
            <a:pPr marL="609600" indent="-609600" algn="just">
              <a:spcBef>
                <a:spcPct val="20000"/>
              </a:spcBef>
              <a:buFont typeface="+mj-lt"/>
              <a:buAutoNum type="arabicParenR" startAt="5"/>
              <a:defRPr/>
            </a:pPr>
            <a:r>
              <a:rPr lang="en-US" sz="2000" b="1" kern="0" dirty="0">
                <a:solidFill>
                  <a:srgbClr val="FF0000"/>
                </a:solidFill>
                <a:latin typeface="Calibri" pitchFamily="34" charset="0"/>
              </a:rPr>
              <a:t>First Examination Report (FER) </a:t>
            </a:r>
            <a:r>
              <a:rPr lang="en-US" sz="2000" kern="0" dirty="0">
                <a:solidFill>
                  <a:srgbClr val="000000"/>
                </a:solidFill>
                <a:latin typeface="Calibri" pitchFamily="34" charset="0"/>
              </a:rPr>
              <a:t>along with application and specification is sent to applicant or his agent ordinarily within </a:t>
            </a:r>
            <a:r>
              <a:rPr lang="en-US" sz="2000" b="1" kern="0" dirty="0">
                <a:solidFill>
                  <a:srgbClr val="FF0000"/>
                </a:solidFill>
                <a:latin typeface="Calibri" pitchFamily="34" charset="0"/>
              </a:rPr>
              <a:t>6 months </a:t>
            </a:r>
            <a:r>
              <a:rPr lang="en-US" sz="2000" kern="0" dirty="0">
                <a:solidFill>
                  <a:srgbClr val="000000"/>
                </a:solidFill>
                <a:latin typeface="Calibri" pitchFamily="34" charset="0"/>
              </a:rPr>
              <a:t>from date of </a:t>
            </a:r>
            <a:r>
              <a:rPr lang="en-US" sz="2000" kern="0" dirty="0">
                <a:solidFill>
                  <a:srgbClr val="FF0000"/>
                </a:solidFill>
                <a:latin typeface="Calibri" pitchFamily="34" charset="0"/>
              </a:rPr>
              <a:t>request of examination </a:t>
            </a:r>
            <a:r>
              <a:rPr lang="en-US" sz="2000" kern="0" dirty="0">
                <a:solidFill>
                  <a:srgbClr val="000000"/>
                </a:solidFill>
                <a:latin typeface="Calibri" pitchFamily="34" charset="0"/>
              </a:rPr>
              <a:t>or within 6 months from </a:t>
            </a:r>
            <a:r>
              <a:rPr lang="en-US" sz="2000" kern="0" dirty="0">
                <a:solidFill>
                  <a:srgbClr val="FF0000"/>
                </a:solidFill>
                <a:latin typeface="Calibri" pitchFamily="34" charset="0"/>
              </a:rPr>
              <a:t>date of publication </a:t>
            </a:r>
            <a:r>
              <a:rPr lang="en-US" sz="2000" kern="0" dirty="0">
                <a:solidFill>
                  <a:srgbClr val="000000"/>
                </a:solidFill>
                <a:latin typeface="Calibri" pitchFamily="34" charset="0"/>
              </a:rPr>
              <a:t>whichever is later. In case other interested person files the request, an intimation is sent to such person.</a:t>
            </a:r>
          </a:p>
          <a:p>
            <a:pPr marL="609600" indent="-609600" algn="just">
              <a:spcBef>
                <a:spcPct val="20000"/>
              </a:spcBef>
              <a:buFont typeface="+mj-lt"/>
              <a:buAutoNum type="arabicParenR" startAt="5"/>
              <a:defRPr/>
            </a:pPr>
            <a:endParaRPr lang="en-US" sz="2000" kern="0" dirty="0">
              <a:solidFill>
                <a:srgbClr val="000000"/>
              </a:solidFill>
              <a:latin typeface="Calibri" pitchFamily="34" charset="0"/>
            </a:endParaRPr>
          </a:p>
          <a:p>
            <a:pPr marL="609600" indent="-609600" algn="just">
              <a:spcBef>
                <a:spcPct val="20000"/>
              </a:spcBef>
              <a:buFont typeface="+mj-lt"/>
              <a:buAutoNum type="arabicParenR" startAt="5"/>
              <a:defRPr/>
            </a:pPr>
            <a:r>
              <a:rPr lang="en-US" sz="2000" kern="0" dirty="0">
                <a:solidFill>
                  <a:srgbClr val="000000"/>
                </a:solidFill>
                <a:latin typeface="Calibri" pitchFamily="34" charset="0"/>
              </a:rPr>
              <a:t>Applicant shall comply with the requirement within </a:t>
            </a:r>
            <a:r>
              <a:rPr lang="en-US" sz="2000" b="1" kern="0" dirty="0">
                <a:solidFill>
                  <a:srgbClr val="FF0000"/>
                </a:solidFill>
                <a:latin typeface="Calibri" pitchFamily="34" charset="0"/>
              </a:rPr>
              <a:t>12 months</a:t>
            </a:r>
            <a:r>
              <a:rPr lang="en-US" sz="2000" kern="0" dirty="0">
                <a:solidFill>
                  <a:srgbClr val="000000"/>
                </a:solidFill>
                <a:latin typeface="Calibri" pitchFamily="34" charset="0"/>
              </a:rPr>
              <a:t> from the date on which first statement of objection was issued. (section 21</a:t>
            </a:r>
            <a:r>
              <a:rPr lang="en-US" sz="2000" kern="0" dirty="0" smtClean="0">
                <a:solidFill>
                  <a:srgbClr val="000000"/>
                </a:solidFill>
                <a:latin typeface="Calibri" pitchFamily="34" charset="0"/>
              </a:rPr>
              <a:t>)</a:t>
            </a:r>
            <a:endParaRPr lang="en-US" sz="2000" i="1" kern="0" dirty="0">
              <a:solidFill>
                <a:srgbClr val="000000"/>
              </a:solidFill>
              <a:latin typeface="Calibri" pitchFamily="34" charset="0"/>
            </a:endParaRPr>
          </a:p>
        </p:txBody>
      </p:sp>
      <p:sp>
        <p:nvSpPr>
          <p:cNvPr id="7" name="Title 2"/>
          <p:cNvSpPr>
            <a:spLocks noGrp="1"/>
          </p:cNvSpPr>
          <p:nvPr>
            <p:ph type="title"/>
          </p:nvPr>
        </p:nvSpPr>
        <p:spPr>
          <a:xfrm>
            <a:off x="228600" y="44624"/>
            <a:ext cx="8686800" cy="814609"/>
          </a:xfrm>
          <a:noFill/>
          <a:ln>
            <a:noFill/>
          </a:ln>
          <a:effectLst/>
        </p:spPr>
        <p:txBody>
          <a:bodyPr vert="horz" wrap="square" lIns="91440" tIns="45720" rIns="91440" bIns="45720" numCol="1" rtlCol="0" anchor="b" anchorCtr="0" compatLnSpc="1">
            <a:prstTxWarp prst="textNoShape">
              <a:avLst/>
            </a:prstTxWarp>
            <a:noAutofit/>
            <a:scene3d>
              <a:camera prst="orthographicFront"/>
              <a:lightRig rig="threePt" dir="t"/>
            </a:scene3d>
            <a:sp3d extrusionH="12700" prstMaterial="matte">
              <a:bevelT w="25400" h="12700"/>
              <a:bevelB w="38100" h="38100"/>
              <a:contourClr>
                <a:schemeClr val="tx1"/>
              </a:contourClr>
            </a:sp3d>
          </a:bodyPr>
          <a:lstStyle/>
          <a:p>
            <a:r>
              <a:rPr lang="en-US" dirty="0">
                <a:solidFill>
                  <a:srgbClr val="FF6600"/>
                </a:solidFill>
              </a:rPr>
              <a:t>Publication and Examination</a:t>
            </a:r>
          </a:p>
        </p:txBody>
      </p:sp>
    </p:spTree>
    <p:custDataLst>
      <p:tags r:id="rId1"/>
    </p:custDataLst>
    <p:extLst>
      <p:ext uri="{BB962C8B-B14F-4D97-AF65-F5344CB8AC3E}">
        <p14:creationId xmlns:p14="http://schemas.microsoft.com/office/powerpoint/2010/main" val="25071185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ltLang="en-US" dirty="0" smtClean="0"/>
              <a:t>Agenda</a:t>
            </a:r>
            <a:endParaRPr lang="en-GB" altLang="en-US" dirty="0"/>
          </a:p>
        </p:txBody>
      </p:sp>
      <p:sp>
        <p:nvSpPr>
          <p:cNvPr id="331784" name="Rectangle 8"/>
          <p:cNvSpPr>
            <a:spLocks noChangeArrowheads="1"/>
          </p:cNvSpPr>
          <p:nvPr/>
        </p:nvSpPr>
        <p:spPr bwMode="gray">
          <a:xfrm>
            <a:off x="328613" y="243363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2</a:t>
            </a:r>
          </a:p>
        </p:txBody>
      </p:sp>
      <p:sp>
        <p:nvSpPr>
          <p:cNvPr id="331789" name="Rectangle 13"/>
          <p:cNvSpPr>
            <a:spLocks noChangeArrowheads="1"/>
          </p:cNvSpPr>
          <p:nvPr/>
        </p:nvSpPr>
        <p:spPr bwMode="gray">
          <a:xfrm>
            <a:off x="787400" y="243363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Types of Searches</a:t>
            </a:r>
            <a:endParaRPr lang="de-DE" altLang="de-DE" sz="2400" noProof="1">
              <a:solidFill>
                <a:srgbClr val="000000"/>
              </a:solidFill>
              <a:cs typeface="Arial" charset="0"/>
            </a:endParaRPr>
          </a:p>
        </p:txBody>
      </p:sp>
      <p:grpSp>
        <p:nvGrpSpPr>
          <p:cNvPr id="3" name="Gruppieren 2"/>
          <p:cNvGrpSpPr/>
          <p:nvPr/>
        </p:nvGrpSpPr>
        <p:grpSpPr>
          <a:xfrm>
            <a:off x="328613" y="1555750"/>
            <a:ext cx="8505825" cy="723900"/>
            <a:chOff x="328613" y="1555750"/>
            <a:chExt cx="8505825" cy="723900"/>
          </a:xfrm>
        </p:grpSpPr>
        <p:sp>
          <p:nvSpPr>
            <p:cNvPr id="331783" name="Rectangle 7"/>
            <p:cNvSpPr>
              <a:spLocks noChangeArrowheads="1"/>
            </p:cNvSpPr>
            <p:nvPr/>
          </p:nvSpPr>
          <p:spPr bwMode="gray">
            <a:xfrm>
              <a:off x="328613" y="1555750"/>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000000"/>
                  </a:solidFill>
                  <a:cs typeface="Arial" charset="0"/>
                </a:rPr>
                <a:t>1</a:t>
              </a:r>
            </a:p>
          </p:txBody>
        </p:sp>
        <p:sp>
          <p:nvSpPr>
            <p:cNvPr id="331779" name="Rectangle 3"/>
            <p:cNvSpPr>
              <a:spLocks noChangeArrowheads="1"/>
            </p:cNvSpPr>
            <p:nvPr/>
          </p:nvSpPr>
          <p:spPr bwMode="gray">
            <a:xfrm>
              <a:off x="787400" y="1555750"/>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solidFill>
                    <a:srgbClr val="000000"/>
                  </a:solidFill>
                  <a:cs typeface="Arial" charset="0"/>
                </a:rPr>
                <a:t>Patentability Criteria</a:t>
              </a:r>
              <a:endParaRPr lang="de-DE" altLang="de-DE" sz="2400" noProof="1">
                <a:solidFill>
                  <a:srgbClr val="000000"/>
                </a:solidFill>
                <a:cs typeface="Arial" charset="0"/>
              </a:endParaRPr>
            </a:p>
          </p:txBody>
        </p:sp>
      </p:grpSp>
      <p:sp>
        <p:nvSpPr>
          <p:cNvPr id="331785" name="Rectangle 9"/>
          <p:cNvSpPr>
            <a:spLocks noChangeArrowheads="1"/>
          </p:cNvSpPr>
          <p:nvPr/>
        </p:nvSpPr>
        <p:spPr bwMode="gray">
          <a:xfrm>
            <a:off x="328613" y="3313113"/>
            <a:ext cx="463550" cy="725487"/>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3</a:t>
            </a:r>
          </a:p>
        </p:txBody>
      </p:sp>
      <p:sp>
        <p:nvSpPr>
          <p:cNvPr id="331780" name="Rectangle 4"/>
          <p:cNvSpPr>
            <a:spLocks noChangeArrowheads="1"/>
          </p:cNvSpPr>
          <p:nvPr/>
        </p:nvSpPr>
        <p:spPr bwMode="gray">
          <a:xfrm>
            <a:off x="787400" y="3313113"/>
            <a:ext cx="8047038" cy="725487"/>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cs typeface="Arial" charset="0"/>
              </a:rPr>
              <a:t>Application for Patents</a:t>
            </a:r>
          </a:p>
        </p:txBody>
      </p:sp>
      <p:sp>
        <p:nvSpPr>
          <p:cNvPr id="331786" name="Rectangle 10"/>
          <p:cNvSpPr>
            <a:spLocks noChangeArrowheads="1"/>
          </p:cNvSpPr>
          <p:nvPr/>
        </p:nvSpPr>
        <p:spPr bwMode="gray">
          <a:xfrm>
            <a:off x="328613" y="4192588"/>
            <a:ext cx="463550" cy="723900"/>
          </a:xfrm>
          <a:prstGeom prst="rect">
            <a:avLst/>
          </a:prstGeom>
          <a:gradFill>
            <a:gsLst>
              <a:gs pos="0">
                <a:srgbClr val="E6E6E6"/>
              </a:gs>
              <a:gs pos="100000">
                <a:srgbClr val="AFAFAF"/>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cs typeface="Arial" charset="0"/>
              </a:rPr>
              <a:t>4</a:t>
            </a:r>
          </a:p>
        </p:txBody>
      </p:sp>
      <p:sp>
        <p:nvSpPr>
          <p:cNvPr id="331781" name="Rectangle 5"/>
          <p:cNvSpPr>
            <a:spLocks noChangeArrowheads="1"/>
          </p:cNvSpPr>
          <p:nvPr/>
        </p:nvSpPr>
        <p:spPr bwMode="gray">
          <a:xfrm>
            <a:off x="787400" y="4192588"/>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a:cs typeface="Arial" charset="0"/>
              </a:rPr>
              <a:t>Types of Patent </a:t>
            </a:r>
            <a:r>
              <a:rPr lang="de-DE" altLang="de-DE" sz="2400" noProof="1" smtClean="0">
                <a:cs typeface="Arial" charset="0"/>
              </a:rPr>
              <a:t>Applications</a:t>
            </a:r>
            <a:endParaRPr lang="de-DE" altLang="de-DE" sz="2400" noProof="1">
              <a:cs typeface="Arial" charset="0"/>
            </a:endParaRPr>
          </a:p>
        </p:txBody>
      </p:sp>
      <p:sp>
        <p:nvSpPr>
          <p:cNvPr id="331787" name="Rectangle 11"/>
          <p:cNvSpPr>
            <a:spLocks noChangeArrowheads="1"/>
          </p:cNvSpPr>
          <p:nvPr/>
        </p:nvSpPr>
        <p:spPr bwMode="gray">
          <a:xfrm>
            <a:off x="328613" y="5072063"/>
            <a:ext cx="463550" cy="723900"/>
          </a:xfrm>
          <a:prstGeom prst="rect">
            <a:avLst/>
          </a:prstGeom>
          <a:gradFill>
            <a:gsLst>
              <a:gs pos="0">
                <a:srgbClr val="C00000"/>
              </a:gs>
              <a:gs pos="100000">
                <a:srgbClr val="7A0000"/>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a:extLst/>
        </p:spPr>
        <p:txBody>
          <a:bodyPr lIns="108000" tIns="72000" rIns="108000" bIns="72000" anchor="ctr"/>
          <a:lstStyle/>
          <a:p>
            <a:pPr algn="ctr" defTabSz="801688" eaLnBrk="0" hangingPunct="0"/>
            <a:r>
              <a:rPr lang="de-DE" altLang="de-DE" sz="2800" b="1" noProof="1">
                <a:solidFill>
                  <a:srgbClr val="FFFFFF"/>
                </a:solidFill>
                <a:effectLst>
                  <a:outerShdw blurRad="190500" algn="ctr" rotWithShape="0">
                    <a:prstClr val="black">
                      <a:alpha val="50000"/>
                    </a:prstClr>
                  </a:outerShdw>
                </a:effectLst>
                <a:cs typeface="Arial" charset="0"/>
              </a:rPr>
              <a:t>5</a:t>
            </a:r>
          </a:p>
        </p:txBody>
      </p:sp>
      <p:sp>
        <p:nvSpPr>
          <p:cNvPr id="331782" name="Rectangle 6"/>
          <p:cNvSpPr>
            <a:spLocks noChangeArrowheads="1"/>
          </p:cNvSpPr>
          <p:nvPr/>
        </p:nvSpPr>
        <p:spPr bwMode="gray">
          <a:xfrm>
            <a:off x="787400" y="5072063"/>
            <a:ext cx="8047038" cy="723900"/>
          </a:xfrm>
          <a:prstGeom prst="rect">
            <a:avLst/>
          </a:prstGeom>
          <a:solidFill>
            <a:srgbClr val="FFFFFF"/>
          </a:solidFill>
          <a:ln w="12700">
            <a:solidFill>
              <a:srgbClr val="C0C0C0"/>
            </a:solidFill>
            <a:miter lim="800000"/>
            <a:headEnd/>
            <a:tailEnd/>
          </a:ln>
          <a:effectLst>
            <a:outerShdw blurRad="127000" dist="63500" dir="2700000" algn="tl" rotWithShape="0">
              <a:prstClr val="black">
                <a:alpha val="40000"/>
              </a:prstClr>
            </a:outerShdw>
          </a:effectLst>
          <a:extLst/>
        </p:spPr>
        <p:txBody>
          <a:bodyPr lIns="216000" tIns="108000" rIns="144000" bIns="72000" anchor="ctr"/>
          <a:lstStyle/>
          <a:p>
            <a:pPr>
              <a:lnSpc>
                <a:spcPct val="95000"/>
              </a:lnSpc>
              <a:spcAft>
                <a:spcPts val="400"/>
              </a:spcAft>
              <a:buClr>
                <a:srgbClr val="969696"/>
              </a:buClr>
            </a:pPr>
            <a:r>
              <a:rPr lang="de-DE" altLang="de-DE" sz="2400" noProof="1" smtClean="0">
                <a:cs typeface="Arial" charset="0"/>
              </a:rPr>
              <a:t>Patent Process</a:t>
            </a:r>
            <a:endParaRPr lang="de-DE" altLang="de-DE" sz="2400" noProof="1">
              <a:cs typeface="Arial" charset="0"/>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224" y="1696212"/>
            <a:ext cx="477840" cy="442976"/>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0" y="2570068"/>
            <a:ext cx="477840" cy="442976"/>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7480" y="3464656"/>
            <a:ext cx="477840" cy="442976"/>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8348" y="4329812"/>
            <a:ext cx="477840" cy="442976"/>
          </a:xfrm>
          <a:prstGeom prst="rect">
            <a:avLst/>
          </a:prstGeom>
        </p:spPr>
      </p:pic>
    </p:spTree>
    <p:extLst>
      <p:ext uri="{BB962C8B-B14F-4D97-AF65-F5344CB8AC3E}">
        <p14:creationId xmlns:p14="http://schemas.microsoft.com/office/powerpoint/2010/main" val="3409957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Placeholder 6" descr="Image-10527_600.JPG"/>
          <p:cNvPicPr>
            <a:picLocks noGrp="1"/>
          </p:cNvPicPr>
          <p:nvPr>
            <p:ph type="pic" sz="quarter" idx="15"/>
          </p:nvPr>
        </p:nvPicPr>
        <p:blipFill>
          <a:blip r:embed="rId4" cstate="print"/>
          <a:srcRect l="13095" r="13095"/>
          <a:stretch>
            <a:fillRect/>
          </a:stretch>
        </p:blipFill>
        <p:spPr>
          <a:xfrm>
            <a:off x="6020668" y="1366168"/>
            <a:ext cx="2722240" cy="5040560"/>
          </a:xfrm>
        </p:spPr>
      </p:pic>
      <p:sp>
        <p:nvSpPr>
          <p:cNvPr id="5" name="Title 4"/>
          <p:cNvSpPr>
            <a:spLocks noGrp="1"/>
          </p:cNvSpPr>
          <p:nvPr>
            <p:ph type="title"/>
          </p:nvPr>
        </p:nvSpPr>
        <p:spPr>
          <a:xfrm>
            <a:off x="179512" y="44624"/>
            <a:ext cx="8686800" cy="886617"/>
          </a:xfrm>
        </p:spPr>
        <p:txBody>
          <a:bodyPr>
            <a:noAutofit/>
          </a:bodyPr>
          <a:lstStyle/>
          <a:p>
            <a:r>
              <a:rPr lang="en-US" dirty="0" smtClean="0"/>
              <a:t>Patent process</a:t>
            </a:r>
            <a:endParaRPr lang="en-US" dirty="0"/>
          </a:p>
        </p:txBody>
      </p:sp>
      <p:graphicFrame>
        <p:nvGraphicFramePr>
          <p:cNvPr id="5122" name="Object 1">
            <a:hlinkClick r:id="" action="ppaction://ole?verb=0"/>
          </p:cNvPr>
          <p:cNvGraphicFramePr>
            <a:graphicFrameLocks noChangeAspect="1"/>
          </p:cNvGraphicFramePr>
          <p:nvPr>
            <p:extLst>
              <p:ext uri="{D42A27DB-BD31-4B8C-83A1-F6EECF244321}">
                <p14:modId xmlns:p14="http://schemas.microsoft.com/office/powerpoint/2010/main" val="666337321"/>
              </p:ext>
            </p:extLst>
          </p:nvPr>
        </p:nvGraphicFramePr>
        <p:xfrm>
          <a:off x="1835696" y="2348880"/>
          <a:ext cx="3086056" cy="2160240"/>
        </p:xfrm>
        <a:graphic>
          <a:graphicData uri="http://schemas.openxmlformats.org/presentationml/2006/ole">
            <mc:AlternateContent xmlns:mc="http://schemas.openxmlformats.org/markup-compatibility/2006">
              <mc:Choice xmlns:v="urn:schemas-microsoft-com:vml" Requires="v">
                <p:oleObj spid="_x0000_s3092" name="Presentation" showAsIcon="1" r:id="rId6" imgW="914400" imgH="771480" progId="PowerPoint.Show.8">
                  <p:embed/>
                </p:oleObj>
              </mc:Choice>
              <mc:Fallback>
                <p:oleObj name="Presentation" showAsIcon="1" r:id="rId6" imgW="914400" imgH="771480" progId="PowerPoint.Show.8">
                  <p:embed/>
                  <p:pic>
                    <p:nvPicPr>
                      <p:cNvPr id="0" name=""/>
                      <p:cNvPicPr>
                        <a:picLocks noChangeAspect="1" noChangeArrowheads="1"/>
                      </p:cNvPicPr>
                      <p:nvPr/>
                    </p:nvPicPr>
                    <p:blipFill>
                      <a:blip r:embed="rId7"/>
                      <a:srcRect/>
                      <a:stretch>
                        <a:fillRect/>
                      </a:stretch>
                    </p:blipFill>
                    <p:spPr bwMode="auto">
                      <a:xfrm>
                        <a:off x="1835696" y="2348880"/>
                        <a:ext cx="3086056" cy="2160240"/>
                      </a:xfrm>
                      <a:prstGeom prst="rect">
                        <a:avLst/>
                      </a:prstGeom>
                      <a:noFill/>
                      <a:extLst/>
                    </p:spPr>
                  </p:pic>
                </p:oleObj>
              </mc:Fallback>
            </mc:AlternateContent>
          </a:graphicData>
        </a:graphic>
      </p:graphicFrame>
      <p:sp>
        <p:nvSpPr>
          <p:cNvPr id="8" name="TextBox 7"/>
          <p:cNvSpPr txBox="1"/>
          <p:nvPr/>
        </p:nvSpPr>
        <p:spPr>
          <a:xfrm>
            <a:off x="12700" y="12700"/>
            <a:ext cx="12700" cy="12700"/>
          </a:xfrm>
          <a:prstGeom prst="rect">
            <a:avLst/>
          </a:prstGeom>
          <a:noFill/>
        </p:spPr>
        <p:txBody>
          <a:bodyPr vert="horz" rtlCol="0">
            <a:spAutoFit/>
          </a:bodyPr>
          <a:lstStyle/>
          <a:p>
            <a:endParaRPr lang="en-IN" dirty="0"/>
          </a:p>
        </p:txBody>
      </p:sp>
    </p:spTree>
    <p:custDataLst>
      <p:tags r:id="rId2"/>
    </p:custDataLst>
    <p:extLst>
      <p:ext uri="{BB962C8B-B14F-4D97-AF65-F5344CB8AC3E}">
        <p14:creationId xmlns:p14="http://schemas.microsoft.com/office/powerpoint/2010/main" val="9964090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Box 4"/>
          <p:cNvSpPr txBox="1"/>
          <p:nvPr/>
        </p:nvSpPr>
        <p:spPr>
          <a:xfrm>
            <a:off x="12700" y="12700"/>
            <a:ext cx="12700" cy="12700"/>
          </a:xfrm>
          <a:prstGeom prst="rect">
            <a:avLst/>
          </a:prstGeom>
          <a:noFill/>
        </p:spPr>
        <p:txBody>
          <a:bodyPr vert="horz" rtlCol="0">
            <a:spAutoFit/>
          </a:bodyPr>
          <a:lstStyle/>
          <a:p>
            <a:endParaRPr lang="en-IN" dirty="0"/>
          </a:p>
        </p:txBody>
      </p:sp>
      <p:sp>
        <p:nvSpPr>
          <p:cNvPr id="4" name="Title 4"/>
          <p:cNvSpPr txBox="1">
            <a:spLocks/>
          </p:cNvSpPr>
          <p:nvPr/>
        </p:nvSpPr>
        <p:spPr>
          <a:xfrm>
            <a:off x="2267744" y="0"/>
            <a:ext cx="4536504" cy="936104"/>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0" i="0" u="none" strike="noStrike" kern="1200" cap="none" spc="0" normalizeH="0" baseline="0" noProof="0" dirty="0" smtClean="0">
                <a:ln>
                  <a:noFill/>
                </a:ln>
                <a:solidFill>
                  <a:schemeClr val="tx1"/>
                </a:solidFill>
                <a:effectLst/>
                <a:uLnTx/>
                <a:uFillTx/>
                <a:latin typeface="+mj-lt"/>
                <a:ea typeface="+mj-ea"/>
                <a:cs typeface="+mj-cs"/>
              </a:rPr>
              <a:t>Thank You!</a:t>
            </a: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9" name="Group 8"/>
          <p:cNvGrpSpPr>
            <a:grpSpLocks/>
          </p:cNvGrpSpPr>
          <p:nvPr/>
        </p:nvGrpSpPr>
        <p:grpSpPr bwMode="auto">
          <a:xfrm>
            <a:off x="1403350" y="4076700"/>
            <a:ext cx="6697663" cy="2089150"/>
            <a:chOff x="1403648" y="4077072"/>
            <a:chExt cx="6696744" cy="2088232"/>
          </a:xfrm>
        </p:grpSpPr>
        <p:sp>
          <p:nvSpPr>
            <p:cNvPr id="10" name="Round Diagonal Corner Rectangle 9"/>
            <p:cNvSpPr/>
            <p:nvPr/>
          </p:nvSpPr>
          <p:spPr>
            <a:xfrm>
              <a:off x="1403648" y="4077072"/>
              <a:ext cx="6696744" cy="2088232"/>
            </a:xfrm>
            <a:prstGeom prst="round2Diag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0" scaled="1"/>
              <a:tileRect/>
            </a:gradFill>
            <a:ln w="9525" algn="ctr">
              <a:noFill/>
              <a:miter lim="800000"/>
              <a:headEnd/>
              <a:tailEnd/>
            </a:ln>
            <a:effectLst>
              <a:prstShdw prst="shdw17" dist="17961" dir="2700000">
                <a:srgbClr val="B2B2B2">
                  <a:alpha val="50000"/>
                </a:srgbClr>
              </a:prstShdw>
            </a:effectLst>
          </p:spPr>
          <p:txBody>
            <a:bodyPr wrap="none" anchor="ctr"/>
            <a:lstStyle/>
            <a:p>
              <a:pPr algn="r">
                <a:defRPr/>
              </a:pPr>
              <a:r>
                <a:rPr lang="en-US" b="1" kern="0" dirty="0">
                  <a:solidFill>
                    <a:schemeClr val="bg1"/>
                  </a:solidFill>
                  <a:latin typeface="Arial" pitchFamily="34" charset="0"/>
                  <a:cs typeface="Arial" pitchFamily="34" charset="0"/>
                </a:rPr>
                <a:t>Presented by SYED MURTUZA</a:t>
              </a:r>
            </a:p>
            <a:p>
              <a:pPr algn="r">
                <a:defRPr/>
              </a:pPr>
              <a:r>
                <a:rPr lang="en-US" b="1" kern="0" dirty="0">
                  <a:solidFill>
                    <a:schemeClr val="bg1"/>
                  </a:solidFill>
                  <a:latin typeface="Arial" pitchFamily="34" charset="0"/>
                  <a:cs typeface="Arial" pitchFamily="34" charset="0"/>
                </a:rPr>
                <a:t>Lead Patent Analyst – Level 2 </a:t>
              </a:r>
            </a:p>
            <a:p>
              <a:pPr algn="r">
                <a:defRPr/>
              </a:pPr>
              <a:r>
                <a:rPr lang="en-US" b="1" kern="0" dirty="0">
                  <a:solidFill>
                    <a:schemeClr val="bg1"/>
                  </a:solidFill>
                  <a:latin typeface="Arial" pitchFamily="34" charset="0"/>
                  <a:cs typeface="Arial" pitchFamily="34" charset="0"/>
                </a:rPr>
                <a:t>ipMetrix Consulting Group</a:t>
              </a:r>
            </a:p>
            <a:p>
              <a:pPr algn="r">
                <a:defRPr/>
              </a:pPr>
              <a:r>
                <a:rPr lang="en-US" b="1" kern="0" dirty="0">
                  <a:solidFill>
                    <a:schemeClr val="bg1"/>
                  </a:solidFill>
                  <a:latin typeface="Arial" pitchFamily="34" charset="0"/>
                  <a:cs typeface="Arial" pitchFamily="34" charset="0"/>
                  <a:hlinkClick r:id="rId3"/>
                </a:rPr>
                <a:t>syed@ipmetrix.com</a:t>
              </a:r>
              <a:endParaRPr lang="en-US" b="1" kern="0" dirty="0">
                <a:solidFill>
                  <a:schemeClr val="bg1"/>
                </a:solidFill>
                <a:latin typeface="Arial" pitchFamily="34" charset="0"/>
                <a:cs typeface="Arial" pitchFamily="34" charset="0"/>
              </a:endParaRPr>
            </a:p>
            <a:p>
              <a:pPr algn="r">
                <a:defRPr/>
              </a:pPr>
              <a:r>
                <a:rPr lang="en-US" b="1" kern="0" dirty="0">
                  <a:solidFill>
                    <a:schemeClr val="bg1"/>
                  </a:solidFill>
                  <a:latin typeface="Arial" pitchFamily="34" charset="0"/>
                  <a:cs typeface="Arial" pitchFamily="34" charset="0"/>
                </a:rPr>
                <a:t>Mobile: +91-8892649982</a:t>
              </a:r>
            </a:p>
            <a:p>
              <a:pPr algn="r">
                <a:defRPr/>
              </a:pPr>
              <a:r>
                <a:rPr lang="en-US" b="1" kern="0" dirty="0">
                  <a:solidFill>
                    <a:schemeClr val="bg1"/>
                  </a:solidFill>
                  <a:latin typeface="Arial" pitchFamily="34" charset="0"/>
                  <a:cs typeface="Arial" pitchFamily="34" charset="0"/>
                  <a:hlinkClick r:id="rId4"/>
                </a:rPr>
                <a:t>www.ipmetrix.com</a:t>
              </a:r>
              <a:endParaRPr lang="en-US" b="1" kern="0" dirty="0">
                <a:solidFill>
                  <a:schemeClr val="bg1"/>
                </a:solidFill>
                <a:latin typeface="Arial" pitchFamily="34" charset="0"/>
                <a:cs typeface="Arial" pitchFamily="34" charset="0"/>
              </a:endParaRPr>
            </a:p>
          </p:txBody>
        </p:sp>
        <p:pic>
          <p:nvPicPr>
            <p:cNvPr id="11" name="Picture 3"/>
            <p:cNvPicPr>
              <a:picLocks noChangeAspect="1" noChangeArrowheads="1"/>
            </p:cNvPicPr>
            <p:nvPr/>
          </p:nvPicPr>
          <p:blipFill>
            <a:blip r:embed="rId5" cstate="print"/>
            <a:srcRect l="5178" t="6834" r="11974"/>
            <a:stretch>
              <a:fillRect/>
            </a:stretch>
          </p:blipFill>
          <p:spPr bwMode="auto">
            <a:xfrm>
              <a:off x="1627455" y="4142131"/>
              <a:ext cx="2453938" cy="1994610"/>
            </a:xfrm>
            <a:prstGeom prst="rect">
              <a:avLst/>
            </a:prstGeom>
            <a:noFill/>
            <a:ln w="9525">
              <a:noFill/>
              <a:miter lim="800000"/>
              <a:headEnd/>
              <a:tailEnd/>
            </a:ln>
            <a:effectLst>
              <a:outerShdw blurRad="76200" dir="13500000" sy="23000" kx="1200000" algn="br" rotWithShape="0">
                <a:prstClr val="black">
                  <a:alpha val="20000"/>
                </a:prstClr>
              </a:outerShdw>
            </a:effectLst>
          </p:spPr>
        </p:pic>
      </p:grpSp>
      <p:sp>
        <p:nvSpPr>
          <p:cNvPr id="12" name="Title 4"/>
          <p:cNvSpPr txBox="1">
            <a:spLocks/>
          </p:cNvSpPr>
          <p:nvPr/>
        </p:nvSpPr>
        <p:spPr>
          <a:xfrm>
            <a:off x="2267744" y="1916832"/>
            <a:ext cx="4536504" cy="936104"/>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Any questions?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ustDataLst>
      <p:tags r:id="rId1"/>
    </p:custDataLst>
    <p:extLst>
      <p:ext uri="{BB962C8B-B14F-4D97-AF65-F5344CB8AC3E}">
        <p14:creationId xmlns:p14="http://schemas.microsoft.com/office/powerpoint/2010/main" val="39822450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VBSCHEMEID" val="10010238"/>
  <p:tag name="VBSTYLEID" val="10010006"/>
  <p:tag name="VBKEEPTEMPLATE" val="0"/>
  <p:tag name="VBMOOD" val="1"/>
  <p:tag name="VBPRESENTATIONTRANSITION" val="ppEffectCoverUp"/>
</p:tagLst>
</file>

<file path=ppt/tags/tag2.xml><?xml version="1.0" encoding="utf-8"?>
<p:tagLst xmlns:a="http://schemas.openxmlformats.org/drawingml/2006/main" xmlns:r="http://schemas.openxmlformats.org/officeDocument/2006/relationships" xmlns:p="http://schemas.openxmlformats.org/presentationml/2006/main">
  <p:tag name="VBPICTUREIDS" val="9726,1440,1073"/>
  <p:tag name="VBLAYOUTID" val="106090"/>
  <p:tag name="VBANIMATE" val="1"/>
</p:tagLst>
</file>

<file path=ppt/tags/tag3.xml><?xml version="1.0" encoding="utf-8"?>
<p:tagLst xmlns:a="http://schemas.openxmlformats.org/drawingml/2006/main" xmlns:r="http://schemas.openxmlformats.org/officeDocument/2006/relationships" xmlns:p="http://schemas.openxmlformats.org/presentationml/2006/main">
  <p:tag name="VBPICTUREIDS" val="10527,400,600"/>
  <p:tag name="VBLAYOUTID" val="106111"/>
  <p:tag name="VBANIMATE" val="1"/>
</p:tagLst>
</file>

<file path=ppt/tags/tag4.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5.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6.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7.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8.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9.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0.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1.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2.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3.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4.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5.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6.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7.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8.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19.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0.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1.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2.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3.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4.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5.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6.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7.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8.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29.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0.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1.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2.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3.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4.xml><?xml version="1.0" encoding="utf-8"?>
<p:tagLst xmlns:a="http://schemas.openxmlformats.org/drawingml/2006/main" xmlns:r="http://schemas.openxmlformats.org/officeDocument/2006/relationships" xmlns:p="http://schemas.openxmlformats.org/presentationml/2006/main">
  <p:tag name="VBPICTUREIDS" val="10527,400,600"/>
  <p:tag name="VBLAYOUTID" val="106111"/>
  <p:tag name="VBANIMATE" val="1"/>
</p:tagLst>
</file>

<file path=ppt/tags/tag35.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6.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7.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8.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39.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0.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1.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2.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3.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4.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5.xml><?xml version="1.0" encoding="utf-8"?>
<p:tagLst xmlns:a="http://schemas.openxmlformats.org/drawingml/2006/main" xmlns:r="http://schemas.openxmlformats.org/officeDocument/2006/relationships" xmlns:p="http://schemas.openxmlformats.org/presentationml/2006/main">
  <p:tag name="VBLAYOUTID" val="0"/>
  <p:tag name="VBANIMATE" val="1"/>
</p:tagLst>
</file>

<file path=ppt/tags/tag46.xml><?xml version="1.0" encoding="utf-8"?>
<p:tagLst xmlns:a="http://schemas.openxmlformats.org/drawingml/2006/main" xmlns:r="http://schemas.openxmlformats.org/officeDocument/2006/relationships" xmlns:p="http://schemas.openxmlformats.org/presentationml/2006/main">
  <p:tag name="VBPICTUREIDS" val="10527,400,600"/>
  <p:tag name="VBLAYOUTID" val="106111"/>
  <p:tag name="VBANIMATE" val="1"/>
</p:tagLst>
</file>

<file path=ppt/tags/tag47.xml><?xml version="1.0" encoding="utf-8"?>
<p:tagLst xmlns:a="http://schemas.openxmlformats.org/drawingml/2006/main" xmlns:r="http://schemas.openxmlformats.org/officeDocument/2006/relationships" xmlns:p="http://schemas.openxmlformats.org/presentationml/2006/main">
  <p:tag name="VBPICTUREIDS" val="10032,600,600"/>
  <p:tag name="VBLAYOUTID" val="106084"/>
  <p:tag name="VBANIMATE"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2246</TotalTime>
  <Words>2873</Words>
  <Application>Microsoft Office PowerPoint</Application>
  <PresentationFormat>On-screen Show (4:3)</PresentationFormat>
  <Paragraphs>573</Paragraphs>
  <Slides>60</Slides>
  <Notes>47</Notes>
  <HiddenSlides>0</HiddenSlides>
  <MMClips>1</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3</vt:i4>
      </vt:variant>
      <vt:variant>
        <vt:lpstr>Slide Titles</vt:lpstr>
      </vt:variant>
      <vt:variant>
        <vt:i4>60</vt:i4>
      </vt:variant>
    </vt:vector>
  </HeadingPairs>
  <TitlesOfParts>
    <vt:vector size="78" baseType="lpstr">
      <vt:lpstr>Arial Unicode MS</vt:lpstr>
      <vt:lpstr>AngsanaUPC</vt:lpstr>
      <vt:lpstr>Arial</vt:lpstr>
      <vt:lpstr>Calibri</vt:lpstr>
      <vt:lpstr>Cambria</vt:lpstr>
      <vt:lpstr>Forte</vt:lpstr>
      <vt:lpstr>Monotype Sorts</vt:lpstr>
      <vt:lpstr>Times New Roman</vt:lpstr>
      <vt:lpstr>Trebuchet MS</vt:lpstr>
      <vt:lpstr>Wingdings</vt:lpstr>
      <vt:lpstr>Wingdings 2</vt:lpstr>
      <vt:lpstr>Office Theme</vt:lpstr>
      <vt:lpstr>3_Office Theme</vt:lpstr>
      <vt:lpstr>2_Office Theme</vt:lpstr>
      <vt:lpstr>1_Office Theme</vt:lpstr>
      <vt:lpstr>Clip</vt:lpstr>
      <vt:lpstr>Bitmap Image</vt:lpstr>
      <vt:lpstr>Presentation</vt:lpstr>
      <vt:lpstr>PowerPoint Presentation</vt:lpstr>
      <vt:lpstr>PowerPoint Presentation</vt:lpstr>
      <vt:lpstr>Agenda</vt:lpstr>
      <vt:lpstr>Agenda</vt:lpstr>
      <vt:lpstr>Got an Inventive Idea?</vt:lpstr>
      <vt:lpstr>Patent</vt:lpstr>
      <vt:lpstr>A punkah pulling machine (February 28, 1856)</vt:lpstr>
      <vt:lpstr>Who Needs Patents?</vt:lpstr>
      <vt:lpstr>PowerPoint Presentation</vt:lpstr>
      <vt:lpstr>Patentability Criteria</vt:lpstr>
      <vt:lpstr>Novelty</vt:lpstr>
      <vt:lpstr>Novelty Search</vt:lpstr>
      <vt:lpstr>What are Anticipations</vt:lpstr>
      <vt:lpstr>Anticipation criteria to determine novelty</vt:lpstr>
      <vt:lpstr>Doctrine of anticipation to determine novelty</vt:lpstr>
      <vt:lpstr>The Non-obviousness Requirement</vt:lpstr>
      <vt:lpstr>The Non-obviousness Requirement</vt:lpstr>
      <vt:lpstr>The Non-obviousness Requirement</vt:lpstr>
      <vt:lpstr>Some more rules to determine obviousness</vt:lpstr>
      <vt:lpstr>Determining what would have been obvious to a person of ordinary skill in the art</vt:lpstr>
      <vt:lpstr>Subject Matter</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Inventions not Patentable</vt:lpstr>
      <vt:lpstr>Agenda</vt:lpstr>
      <vt:lpstr>Brief glace on different types of searches</vt:lpstr>
      <vt:lpstr>Agenda</vt:lpstr>
      <vt:lpstr>Application for patents</vt:lpstr>
      <vt:lpstr>Application for patents</vt:lpstr>
      <vt:lpstr>Application for patents</vt:lpstr>
      <vt:lpstr>Agenda</vt:lpstr>
      <vt:lpstr>Types of Application</vt:lpstr>
      <vt:lpstr>Types of Application</vt:lpstr>
      <vt:lpstr>Types of Application</vt:lpstr>
      <vt:lpstr>Types of Application</vt:lpstr>
      <vt:lpstr>Types of Application</vt:lpstr>
      <vt:lpstr>Types of Application</vt:lpstr>
      <vt:lpstr>Types of Application</vt:lpstr>
      <vt:lpstr>Types of Application</vt:lpstr>
      <vt:lpstr>Types of Application</vt:lpstr>
      <vt:lpstr>Types of Application</vt:lpstr>
      <vt:lpstr>Publication and Examination</vt:lpstr>
      <vt:lpstr>Publication and Examination</vt:lpstr>
      <vt:lpstr>Publication and Examination</vt:lpstr>
      <vt:lpstr>Agenda</vt:lpstr>
      <vt:lpstr>Patent process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Any user</dc:creator>
  <cp:lastModifiedBy>ipMetrix</cp:lastModifiedBy>
  <cp:revision>570</cp:revision>
  <dcterms:created xsi:type="dcterms:W3CDTF">2013-06-18T17:31:31Z</dcterms:created>
  <dcterms:modified xsi:type="dcterms:W3CDTF">2015-02-06T05:55:59Z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-1436104542</vt:i4>
  </property>
  <property fmtid="{D5CDD505-2E9C-101B-9397-08002B2CF9AE}" pid="3" name="_NewReviewCycle">
    <vt:lpwstr/>
  </property>
  <property fmtid="{D5CDD505-2E9C-101B-9397-08002B2CF9AE}" pid="4" name="_EmailSubject">
    <vt:lpwstr>[IPM] - Upload presentation in ipMetrix blog site</vt:lpwstr>
  </property>
  <property fmtid="{D5CDD505-2E9C-101B-9397-08002B2CF9AE}" pid="5" name="_AuthorEmail">
    <vt:lpwstr>syed@ipmetrix.com</vt:lpwstr>
  </property>
  <property fmtid="{D5CDD505-2E9C-101B-9397-08002B2CF9AE}" pid="6" name="_AuthorEmailDisplayName">
    <vt:lpwstr>Syed</vt:lpwstr>
  </property>
</Properties>
</file>